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E3717F-B924-4E82-A953-D44036641BD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1126B8-1161-4288-BD14-9EF4EEB2E8D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Музыкальный руководитель</a:t>
          </a:r>
          <a:endParaRPr lang="ru-RU" dirty="0">
            <a:solidFill>
              <a:schemeClr val="bg1"/>
            </a:solidFill>
          </a:endParaRPr>
        </a:p>
      </dgm:t>
    </dgm:pt>
    <dgm:pt modelId="{7BCE735D-37BA-4FEE-86A4-91AB5EAE6CE0}" type="parTrans" cxnId="{D71C9892-D8B7-45E4-8E41-746890D5FD01}">
      <dgm:prSet/>
      <dgm:spPr/>
      <dgm:t>
        <a:bodyPr/>
        <a:lstStyle/>
        <a:p>
          <a:endParaRPr lang="ru-RU"/>
        </a:p>
      </dgm:t>
    </dgm:pt>
    <dgm:pt modelId="{0C9C203D-B43D-4B33-A04D-FEA67724EB5E}" type="sibTrans" cxnId="{D71C9892-D8B7-45E4-8E41-746890D5FD01}">
      <dgm:prSet/>
      <dgm:spPr/>
      <dgm:t>
        <a:bodyPr/>
        <a:lstStyle/>
        <a:p>
          <a:endParaRPr lang="ru-RU"/>
        </a:p>
      </dgm:t>
    </dgm:pt>
    <dgm:pt modelId="{520CC39E-A545-4CA3-B758-5EEC46167DF5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воспитатель</a:t>
          </a:r>
          <a:endParaRPr lang="ru-RU" dirty="0">
            <a:solidFill>
              <a:schemeClr val="bg1"/>
            </a:solidFill>
          </a:endParaRPr>
        </a:p>
      </dgm:t>
    </dgm:pt>
    <dgm:pt modelId="{3376B995-5A36-4202-92D1-58CE823C2B8F}" type="parTrans" cxnId="{2DEE5767-8262-406F-91C3-19843054657A}">
      <dgm:prSet/>
      <dgm:spPr/>
      <dgm:t>
        <a:bodyPr/>
        <a:lstStyle/>
        <a:p>
          <a:endParaRPr lang="ru-RU"/>
        </a:p>
      </dgm:t>
    </dgm:pt>
    <dgm:pt modelId="{1B5381FB-5935-458F-A183-00C29DC2D775}" type="sibTrans" cxnId="{2DEE5767-8262-406F-91C3-19843054657A}">
      <dgm:prSet/>
      <dgm:spPr/>
      <dgm:t>
        <a:bodyPr/>
        <a:lstStyle/>
        <a:p>
          <a:endParaRPr lang="ru-RU"/>
        </a:p>
      </dgm:t>
    </dgm:pt>
    <dgm:pt modelId="{A10526EF-308D-4D8D-9108-4F09ECAA3A7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Профильные специалисты</a:t>
          </a:r>
          <a:endParaRPr lang="ru-RU" dirty="0">
            <a:solidFill>
              <a:schemeClr val="bg1"/>
            </a:solidFill>
          </a:endParaRPr>
        </a:p>
      </dgm:t>
    </dgm:pt>
    <dgm:pt modelId="{3F357AAD-49FB-4A97-A8B0-B37BC167FBA9}" type="parTrans" cxnId="{B80259A1-3617-4BC9-8A7F-41B54062A5F0}">
      <dgm:prSet/>
      <dgm:spPr/>
      <dgm:t>
        <a:bodyPr/>
        <a:lstStyle/>
        <a:p>
          <a:endParaRPr lang="ru-RU"/>
        </a:p>
      </dgm:t>
    </dgm:pt>
    <dgm:pt modelId="{D5E3A914-91F5-432D-8FF0-B1C981135397}" type="sibTrans" cxnId="{B80259A1-3617-4BC9-8A7F-41B54062A5F0}">
      <dgm:prSet/>
      <dgm:spPr/>
      <dgm:t>
        <a:bodyPr/>
        <a:lstStyle/>
        <a:p>
          <a:endParaRPr lang="ru-RU"/>
        </a:p>
      </dgm:t>
    </dgm:pt>
    <dgm:pt modelId="{0A06FEB6-4BE0-4992-90A7-7D52DAEDA067}" type="pres">
      <dgm:prSet presAssocID="{79E3717F-B924-4E82-A953-D44036641BDB}" presName="Name0" presStyleCnt="0">
        <dgm:presLayoutVars>
          <dgm:dir/>
          <dgm:resizeHandles val="exact"/>
        </dgm:presLayoutVars>
      </dgm:prSet>
      <dgm:spPr/>
    </dgm:pt>
    <dgm:pt modelId="{1C23928F-0286-4980-8EFD-B2C125E209EC}" type="pres">
      <dgm:prSet presAssocID="{E81126B8-1161-4288-BD14-9EF4EEB2E8D4}" presName="node" presStyleLbl="node1" presStyleIdx="0" presStyleCnt="3">
        <dgm:presLayoutVars>
          <dgm:bulletEnabled val="1"/>
        </dgm:presLayoutVars>
      </dgm:prSet>
      <dgm:spPr/>
    </dgm:pt>
    <dgm:pt modelId="{B1377D57-D2DF-4B1F-B541-01E2637162BE}" type="pres">
      <dgm:prSet presAssocID="{0C9C203D-B43D-4B33-A04D-FEA67724EB5E}" presName="sibTrans" presStyleLbl="sibTrans2D1" presStyleIdx="0" presStyleCnt="3"/>
      <dgm:spPr/>
    </dgm:pt>
    <dgm:pt modelId="{6AFE4BDB-C897-4E95-BB67-5C9E70DB4C31}" type="pres">
      <dgm:prSet presAssocID="{0C9C203D-B43D-4B33-A04D-FEA67724EB5E}" presName="connectorText" presStyleLbl="sibTrans2D1" presStyleIdx="0" presStyleCnt="3"/>
      <dgm:spPr/>
    </dgm:pt>
    <dgm:pt modelId="{B05D6F72-9103-4FA0-B45C-F2108ED22D90}" type="pres">
      <dgm:prSet presAssocID="{520CC39E-A545-4CA3-B758-5EEC46167DF5}" presName="node" presStyleLbl="node1" presStyleIdx="1" presStyleCnt="3">
        <dgm:presLayoutVars>
          <dgm:bulletEnabled val="1"/>
        </dgm:presLayoutVars>
      </dgm:prSet>
      <dgm:spPr/>
    </dgm:pt>
    <dgm:pt modelId="{F99A0707-2704-494D-AF96-91ACC442859C}" type="pres">
      <dgm:prSet presAssocID="{1B5381FB-5935-458F-A183-00C29DC2D775}" presName="sibTrans" presStyleLbl="sibTrans2D1" presStyleIdx="1" presStyleCnt="3"/>
      <dgm:spPr/>
    </dgm:pt>
    <dgm:pt modelId="{05612DD5-42B5-4109-AC64-91DA112ED79C}" type="pres">
      <dgm:prSet presAssocID="{1B5381FB-5935-458F-A183-00C29DC2D775}" presName="connectorText" presStyleLbl="sibTrans2D1" presStyleIdx="1" presStyleCnt="3"/>
      <dgm:spPr/>
    </dgm:pt>
    <dgm:pt modelId="{6438B046-77A4-4BE4-97CD-B34F28A93C40}" type="pres">
      <dgm:prSet presAssocID="{A10526EF-308D-4D8D-9108-4F09ECAA3A7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68FDB-B395-4661-A62A-F512C84F9525}" type="pres">
      <dgm:prSet presAssocID="{D5E3A914-91F5-432D-8FF0-B1C981135397}" presName="sibTrans" presStyleLbl="sibTrans2D1" presStyleIdx="2" presStyleCnt="3"/>
      <dgm:spPr/>
    </dgm:pt>
    <dgm:pt modelId="{64623608-2702-4BA0-9379-6749A5C67936}" type="pres">
      <dgm:prSet presAssocID="{D5E3A914-91F5-432D-8FF0-B1C981135397}" presName="connectorText" presStyleLbl="sibTrans2D1" presStyleIdx="2" presStyleCnt="3"/>
      <dgm:spPr/>
    </dgm:pt>
  </dgm:ptLst>
  <dgm:cxnLst>
    <dgm:cxn modelId="{3B25F959-06C0-4B23-899D-C9EFC93CEA0B}" type="presOf" srcId="{E81126B8-1161-4288-BD14-9EF4EEB2E8D4}" destId="{1C23928F-0286-4980-8EFD-B2C125E209EC}" srcOrd="0" destOrd="0" presId="urn:microsoft.com/office/officeart/2005/8/layout/cycle7"/>
    <dgm:cxn modelId="{D72084A0-E3F9-44B3-82E2-599F528699E8}" type="presOf" srcId="{1B5381FB-5935-458F-A183-00C29DC2D775}" destId="{F99A0707-2704-494D-AF96-91ACC442859C}" srcOrd="0" destOrd="0" presId="urn:microsoft.com/office/officeart/2005/8/layout/cycle7"/>
    <dgm:cxn modelId="{ED20983B-C07F-444C-9E86-640F522EC268}" type="presOf" srcId="{0C9C203D-B43D-4B33-A04D-FEA67724EB5E}" destId="{B1377D57-D2DF-4B1F-B541-01E2637162BE}" srcOrd="0" destOrd="0" presId="urn:microsoft.com/office/officeart/2005/8/layout/cycle7"/>
    <dgm:cxn modelId="{B2FA1A2D-43EB-4F26-9D67-7F7B322A0716}" type="presOf" srcId="{D5E3A914-91F5-432D-8FF0-B1C981135397}" destId="{64623608-2702-4BA0-9379-6749A5C67936}" srcOrd="1" destOrd="0" presId="urn:microsoft.com/office/officeart/2005/8/layout/cycle7"/>
    <dgm:cxn modelId="{DC88B02B-EB8B-41EC-8934-7D454DFF4381}" type="presOf" srcId="{A10526EF-308D-4D8D-9108-4F09ECAA3A74}" destId="{6438B046-77A4-4BE4-97CD-B34F28A93C40}" srcOrd="0" destOrd="0" presId="urn:microsoft.com/office/officeart/2005/8/layout/cycle7"/>
    <dgm:cxn modelId="{267E81AF-797C-4BC5-A6D5-3ABA192BD17E}" type="presOf" srcId="{0C9C203D-B43D-4B33-A04D-FEA67724EB5E}" destId="{6AFE4BDB-C897-4E95-BB67-5C9E70DB4C31}" srcOrd="1" destOrd="0" presId="urn:microsoft.com/office/officeart/2005/8/layout/cycle7"/>
    <dgm:cxn modelId="{B80259A1-3617-4BC9-8A7F-41B54062A5F0}" srcId="{79E3717F-B924-4E82-A953-D44036641BDB}" destId="{A10526EF-308D-4D8D-9108-4F09ECAA3A74}" srcOrd="2" destOrd="0" parTransId="{3F357AAD-49FB-4A97-A8B0-B37BC167FBA9}" sibTransId="{D5E3A914-91F5-432D-8FF0-B1C981135397}"/>
    <dgm:cxn modelId="{19F0AB41-C50E-4FC9-ACB1-A15AC5115FBD}" type="presOf" srcId="{D5E3A914-91F5-432D-8FF0-B1C981135397}" destId="{5DA68FDB-B395-4661-A62A-F512C84F9525}" srcOrd="0" destOrd="0" presId="urn:microsoft.com/office/officeart/2005/8/layout/cycle7"/>
    <dgm:cxn modelId="{D71C9892-D8B7-45E4-8E41-746890D5FD01}" srcId="{79E3717F-B924-4E82-A953-D44036641BDB}" destId="{E81126B8-1161-4288-BD14-9EF4EEB2E8D4}" srcOrd="0" destOrd="0" parTransId="{7BCE735D-37BA-4FEE-86A4-91AB5EAE6CE0}" sibTransId="{0C9C203D-B43D-4B33-A04D-FEA67724EB5E}"/>
    <dgm:cxn modelId="{095C9A87-05E5-4199-890B-76DD860C6FB8}" type="presOf" srcId="{79E3717F-B924-4E82-A953-D44036641BDB}" destId="{0A06FEB6-4BE0-4992-90A7-7D52DAEDA067}" srcOrd="0" destOrd="0" presId="urn:microsoft.com/office/officeart/2005/8/layout/cycle7"/>
    <dgm:cxn modelId="{5A7379A6-4F0E-4EC1-9207-EEE3D8964831}" type="presOf" srcId="{520CC39E-A545-4CA3-B758-5EEC46167DF5}" destId="{B05D6F72-9103-4FA0-B45C-F2108ED22D90}" srcOrd="0" destOrd="0" presId="urn:microsoft.com/office/officeart/2005/8/layout/cycle7"/>
    <dgm:cxn modelId="{2DEE5767-8262-406F-91C3-19843054657A}" srcId="{79E3717F-B924-4E82-A953-D44036641BDB}" destId="{520CC39E-A545-4CA3-B758-5EEC46167DF5}" srcOrd="1" destOrd="0" parTransId="{3376B995-5A36-4202-92D1-58CE823C2B8F}" sibTransId="{1B5381FB-5935-458F-A183-00C29DC2D775}"/>
    <dgm:cxn modelId="{CA54262B-8EEC-45A5-9A82-621D202CF8FB}" type="presOf" srcId="{1B5381FB-5935-458F-A183-00C29DC2D775}" destId="{05612DD5-42B5-4109-AC64-91DA112ED79C}" srcOrd="1" destOrd="0" presId="urn:microsoft.com/office/officeart/2005/8/layout/cycle7"/>
    <dgm:cxn modelId="{243E3756-DA02-45B4-9F2E-645B9FD62764}" type="presParOf" srcId="{0A06FEB6-4BE0-4992-90A7-7D52DAEDA067}" destId="{1C23928F-0286-4980-8EFD-B2C125E209EC}" srcOrd="0" destOrd="0" presId="urn:microsoft.com/office/officeart/2005/8/layout/cycle7"/>
    <dgm:cxn modelId="{CD6D9C7B-C3B6-4600-B500-F7F6B8732662}" type="presParOf" srcId="{0A06FEB6-4BE0-4992-90A7-7D52DAEDA067}" destId="{B1377D57-D2DF-4B1F-B541-01E2637162BE}" srcOrd="1" destOrd="0" presId="urn:microsoft.com/office/officeart/2005/8/layout/cycle7"/>
    <dgm:cxn modelId="{02D8FE4D-DE67-4A5B-A447-BF2DF37D46CE}" type="presParOf" srcId="{B1377D57-D2DF-4B1F-B541-01E2637162BE}" destId="{6AFE4BDB-C897-4E95-BB67-5C9E70DB4C31}" srcOrd="0" destOrd="0" presId="urn:microsoft.com/office/officeart/2005/8/layout/cycle7"/>
    <dgm:cxn modelId="{2C9AFC10-600C-41C9-A60E-1F186D8E8120}" type="presParOf" srcId="{0A06FEB6-4BE0-4992-90A7-7D52DAEDA067}" destId="{B05D6F72-9103-4FA0-B45C-F2108ED22D90}" srcOrd="2" destOrd="0" presId="urn:microsoft.com/office/officeart/2005/8/layout/cycle7"/>
    <dgm:cxn modelId="{9766A15A-023B-47BD-8DDB-3F3B1161E292}" type="presParOf" srcId="{0A06FEB6-4BE0-4992-90A7-7D52DAEDA067}" destId="{F99A0707-2704-494D-AF96-91ACC442859C}" srcOrd="3" destOrd="0" presId="urn:microsoft.com/office/officeart/2005/8/layout/cycle7"/>
    <dgm:cxn modelId="{83E32794-AF7B-4E8F-B4F6-AC9A8352D21E}" type="presParOf" srcId="{F99A0707-2704-494D-AF96-91ACC442859C}" destId="{05612DD5-42B5-4109-AC64-91DA112ED79C}" srcOrd="0" destOrd="0" presId="urn:microsoft.com/office/officeart/2005/8/layout/cycle7"/>
    <dgm:cxn modelId="{C60821B9-0AC1-45CC-A7D7-0AC89ECA00B5}" type="presParOf" srcId="{0A06FEB6-4BE0-4992-90A7-7D52DAEDA067}" destId="{6438B046-77A4-4BE4-97CD-B34F28A93C40}" srcOrd="4" destOrd="0" presId="urn:microsoft.com/office/officeart/2005/8/layout/cycle7"/>
    <dgm:cxn modelId="{30AA67B6-4FDB-4371-BDFE-5DD197B26EDD}" type="presParOf" srcId="{0A06FEB6-4BE0-4992-90A7-7D52DAEDA067}" destId="{5DA68FDB-B395-4661-A62A-F512C84F9525}" srcOrd="5" destOrd="0" presId="urn:microsoft.com/office/officeart/2005/8/layout/cycle7"/>
    <dgm:cxn modelId="{A18F57A4-7119-4290-9074-1EA754C7BB08}" type="presParOf" srcId="{5DA68FDB-B395-4661-A62A-F512C84F9525}" destId="{64623608-2702-4BA0-9379-6749A5C6793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84DF83-4AC5-42ED-B98F-020499F5B4A8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5DE318-61E1-425E-8270-22D92140A0DA}">
      <dgm:prSet phldrT="[Текст]"/>
      <dgm:spPr/>
      <dgm:t>
        <a:bodyPr/>
        <a:lstStyle/>
        <a:p>
          <a:r>
            <a:rPr lang="ru-RU" dirty="0" smtClean="0"/>
            <a:t>Музыкальное занятие</a:t>
          </a:r>
          <a:endParaRPr lang="ru-RU" dirty="0"/>
        </a:p>
      </dgm:t>
    </dgm:pt>
    <dgm:pt modelId="{A49C3CC8-DA1A-4D29-BEFF-0DC90DA2B7EF}" type="parTrans" cxnId="{D6A8A31C-343E-4BBF-A091-A812D8B76AE0}">
      <dgm:prSet/>
      <dgm:spPr/>
      <dgm:t>
        <a:bodyPr/>
        <a:lstStyle/>
        <a:p>
          <a:endParaRPr lang="ru-RU"/>
        </a:p>
      </dgm:t>
    </dgm:pt>
    <dgm:pt modelId="{2BEFF97A-B1F3-4DB2-839E-EF4CD6D62870}" type="sibTrans" cxnId="{D6A8A31C-343E-4BBF-A091-A812D8B76AE0}">
      <dgm:prSet/>
      <dgm:spPr/>
      <dgm:t>
        <a:bodyPr/>
        <a:lstStyle/>
        <a:p>
          <a:endParaRPr lang="ru-RU"/>
        </a:p>
      </dgm:t>
    </dgm:pt>
    <dgm:pt modelId="{802D59F3-4B69-4CC6-A5C6-99BE9AFBC437}">
      <dgm:prSet phldrT="[Текст]" custT="1"/>
      <dgm:spPr/>
      <dgm:t>
        <a:bodyPr/>
        <a:lstStyle/>
        <a:p>
          <a:r>
            <a:rPr lang="ru-RU" sz="2000" dirty="0" smtClean="0"/>
            <a:t>традиционное</a:t>
          </a:r>
          <a:endParaRPr lang="ru-RU" sz="2000" dirty="0"/>
        </a:p>
      </dgm:t>
    </dgm:pt>
    <dgm:pt modelId="{63C9A55D-3920-403C-84C0-FCAF2B1BFFA3}" type="parTrans" cxnId="{1E24EA1D-3CA7-48C7-B517-476229D784EC}">
      <dgm:prSet/>
      <dgm:spPr/>
      <dgm:t>
        <a:bodyPr/>
        <a:lstStyle/>
        <a:p>
          <a:endParaRPr lang="ru-RU"/>
        </a:p>
      </dgm:t>
    </dgm:pt>
    <dgm:pt modelId="{C6B60BDF-82B1-4405-BEE9-F6257032B521}" type="sibTrans" cxnId="{1E24EA1D-3CA7-48C7-B517-476229D784EC}">
      <dgm:prSet/>
      <dgm:spPr/>
      <dgm:t>
        <a:bodyPr/>
        <a:lstStyle/>
        <a:p>
          <a:endParaRPr lang="ru-RU"/>
        </a:p>
      </dgm:t>
    </dgm:pt>
    <dgm:pt modelId="{94F4B997-61D9-4C25-B4BB-7B561BDDCE0E}">
      <dgm:prSet phldrT="[Текст]" custT="1"/>
      <dgm:spPr/>
      <dgm:t>
        <a:bodyPr/>
        <a:lstStyle/>
        <a:p>
          <a:r>
            <a:rPr lang="ru-RU" sz="1800" dirty="0" smtClean="0"/>
            <a:t>комплексное</a:t>
          </a:r>
          <a:endParaRPr lang="ru-RU" sz="1800" dirty="0"/>
        </a:p>
      </dgm:t>
    </dgm:pt>
    <dgm:pt modelId="{90E8936A-66A1-448F-8274-38591B67D1DA}" type="parTrans" cxnId="{21927FCB-0295-4DBC-9733-5A27015FF5C9}">
      <dgm:prSet/>
      <dgm:spPr/>
      <dgm:t>
        <a:bodyPr/>
        <a:lstStyle/>
        <a:p>
          <a:endParaRPr lang="ru-RU"/>
        </a:p>
      </dgm:t>
    </dgm:pt>
    <dgm:pt modelId="{0D86F427-3F09-415B-B844-AEBCFDC774EF}" type="sibTrans" cxnId="{21927FCB-0295-4DBC-9733-5A27015FF5C9}">
      <dgm:prSet/>
      <dgm:spPr/>
      <dgm:t>
        <a:bodyPr/>
        <a:lstStyle/>
        <a:p>
          <a:endParaRPr lang="ru-RU"/>
        </a:p>
      </dgm:t>
    </dgm:pt>
    <dgm:pt modelId="{B893D2A4-1746-446C-971E-7D9F2D58AC5E}">
      <dgm:prSet phldrT="[Текст]" custT="1"/>
      <dgm:spPr/>
      <dgm:t>
        <a:bodyPr/>
        <a:lstStyle/>
        <a:p>
          <a:r>
            <a:rPr lang="ru-RU" sz="1800" dirty="0" smtClean="0"/>
            <a:t>интегрированное</a:t>
          </a:r>
          <a:endParaRPr lang="ru-RU" sz="1800" dirty="0"/>
        </a:p>
      </dgm:t>
    </dgm:pt>
    <dgm:pt modelId="{C6F1959E-286A-48E7-8E83-216033CC2963}" type="parTrans" cxnId="{54883525-57A5-4807-A69D-BB76C96DF7D1}">
      <dgm:prSet/>
      <dgm:spPr/>
      <dgm:t>
        <a:bodyPr/>
        <a:lstStyle/>
        <a:p>
          <a:endParaRPr lang="ru-RU"/>
        </a:p>
      </dgm:t>
    </dgm:pt>
    <dgm:pt modelId="{B6F234DA-94A0-4555-BE72-D0BE095582E1}" type="sibTrans" cxnId="{54883525-57A5-4807-A69D-BB76C96DF7D1}">
      <dgm:prSet/>
      <dgm:spPr/>
      <dgm:t>
        <a:bodyPr/>
        <a:lstStyle/>
        <a:p>
          <a:endParaRPr lang="ru-RU"/>
        </a:p>
      </dgm:t>
    </dgm:pt>
    <dgm:pt modelId="{3DEE149A-091F-4D57-8BA7-BCB18C0E18FB}">
      <dgm:prSet phldrT="[Текст]" custT="1"/>
      <dgm:spPr/>
      <dgm:t>
        <a:bodyPr/>
        <a:lstStyle/>
        <a:p>
          <a:r>
            <a:rPr lang="ru-RU" sz="1800" dirty="0" smtClean="0"/>
            <a:t>доминантное</a:t>
          </a:r>
          <a:endParaRPr lang="ru-RU" sz="1800" dirty="0"/>
        </a:p>
      </dgm:t>
    </dgm:pt>
    <dgm:pt modelId="{D5D8000B-A5DC-479B-A559-96F94FE65B3A}" type="parTrans" cxnId="{CEDEB6DE-78B5-44B1-9D51-DBC1C279DCA0}">
      <dgm:prSet/>
      <dgm:spPr/>
      <dgm:t>
        <a:bodyPr/>
        <a:lstStyle/>
        <a:p>
          <a:endParaRPr lang="ru-RU"/>
        </a:p>
      </dgm:t>
    </dgm:pt>
    <dgm:pt modelId="{FCD76426-41FF-4BDB-BF2D-5F72CAFAD6DD}" type="sibTrans" cxnId="{CEDEB6DE-78B5-44B1-9D51-DBC1C279DCA0}">
      <dgm:prSet/>
      <dgm:spPr/>
      <dgm:t>
        <a:bodyPr/>
        <a:lstStyle/>
        <a:p>
          <a:endParaRPr lang="ru-RU"/>
        </a:p>
      </dgm:t>
    </dgm:pt>
    <dgm:pt modelId="{BB43FF6B-4D93-49D5-B9E0-90D043234957}" type="pres">
      <dgm:prSet presAssocID="{2684DF83-4AC5-42ED-B98F-020499F5B4A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785EFDE-CC7D-4509-922B-BCE2B6A74550}" type="pres">
      <dgm:prSet presAssocID="{D55DE318-61E1-425E-8270-22D92140A0DA}" presName="centerShape" presStyleLbl="node0" presStyleIdx="0" presStyleCnt="1" custScaleX="83390" custScaleY="83793"/>
      <dgm:spPr/>
    </dgm:pt>
    <dgm:pt modelId="{DB1BE53A-27E5-40FD-BF2F-D87F7E1AC051}" type="pres">
      <dgm:prSet presAssocID="{802D59F3-4B69-4CC6-A5C6-99BE9AFBC437}" presName="node" presStyleLbl="node1" presStyleIdx="0" presStyleCnt="4" custScaleX="160383">
        <dgm:presLayoutVars>
          <dgm:bulletEnabled val="1"/>
        </dgm:presLayoutVars>
      </dgm:prSet>
      <dgm:spPr/>
    </dgm:pt>
    <dgm:pt modelId="{3E1D2840-1799-41BD-8A71-C466DDDD4116}" type="pres">
      <dgm:prSet presAssocID="{802D59F3-4B69-4CC6-A5C6-99BE9AFBC437}" presName="dummy" presStyleCnt="0"/>
      <dgm:spPr/>
    </dgm:pt>
    <dgm:pt modelId="{FE802E6A-2C31-484F-9F84-C62FB3D8FB11}" type="pres">
      <dgm:prSet presAssocID="{C6B60BDF-82B1-4405-BEE9-F6257032B521}" presName="sibTrans" presStyleLbl="sibTrans2D1" presStyleIdx="0" presStyleCnt="4"/>
      <dgm:spPr/>
    </dgm:pt>
    <dgm:pt modelId="{4BA02110-4B16-4D59-AD67-1A83B5EC916B}" type="pres">
      <dgm:prSet presAssocID="{94F4B997-61D9-4C25-B4BB-7B561BDDCE0E}" presName="node" presStyleLbl="node1" presStyleIdx="1" presStyleCnt="4" custScaleX="161294">
        <dgm:presLayoutVars>
          <dgm:bulletEnabled val="1"/>
        </dgm:presLayoutVars>
      </dgm:prSet>
      <dgm:spPr/>
    </dgm:pt>
    <dgm:pt modelId="{5BC77D97-1283-4D31-B6DD-4BB83FE87D1F}" type="pres">
      <dgm:prSet presAssocID="{94F4B997-61D9-4C25-B4BB-7B561BDDCE0E}" presName="dummy" presStyleCnt="0"/>
      <dgm:spPr/>
    </dgm:pt>
    <dgm:pt modelId="{DF96FBB6-53ED-44CD-A455-AADCBE890F41}" type="pres">
      <dgm:prSet presAssocID="{0D86F427-3F09-415B-B844-AEBCFDC774EF}" presName="sibTrans" presStyleLbl="sibTrans2D1" presStyleIdx="1" presStyleCnt="4"/>
      <dgm:spPr/>
    </dgm:pt>
    <dgm:pt modelId="{14B89DEF-74EF-4649-AF8A-85E74A00DA29}" type="pres">
      <dgm:prSet presAssocID="{B893D2A4-1746-446C-971E-7D9F2D58AC5E}" presName="node" presStyleLbl="node1" presStyleIdx="2" presStyleCnt="4" custScaleX="215036">
        <dgm:presLayoutVars>
          <dgm:bulletEnabled val="1"/>
        </dgm:presLayoutVars>
      </dgm:prSet>
      <dgm:spPr/>
    </dgm:pt>
    <dgm:pt modelId="{486D3D2F-E381-4445-ACDA-9F31F69BA743}" type="pres">
      <dgm:prSet presAssocID="{B893D2A4-1746-446C-971E-7D9F2D58AC5E}" presName="dummy" presStyleCnt="0"/>
      <dgm:spPr/>
    </dgm:pt>
    <dgm:pt modelId="{94DD173F-CC41-4650-851E-76D3556002A3}" type="pres">
      <dgm:prSet presAssocID="{B6F234DA-94A0-4555-BE72-D0BE095582E1}" presName="sibTrans" presStyleLbl="sibTrans2D1" presStyleIdx="2" presStyleCnt="4"/>
      <dgm:spPr/>
    </dgm:pt>
    <dgm:pt modelId="{6D5095B3-10D1-4EE6-8B01-A9B8629CB95B}" type="pres">
      <dgm:prSet presAssocID="{3DEE149A-091F-4D57-8BA7-BCB18C0E18FB}" presName="node" presStyleLbl="node1" presStyleIdx="3" presStyleCnt="4" custScaleX="171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39262-1B0A-4CFF-A7B1-9194605744DA}" type="pres">
      <dgm:prSet presAssocID="{3DEE149A-091F-4D57-8BA7-BCB18C0E18FB}" presName="dummy" presStyleCnt="0"/>
      <dgm:spPr/>
    </dgm:pt>
    <dgm:pt modelId="{575E0123-A680-419D-A0CE-44F822A3B1D5}" type="pres">
      <dgm:prSet presAssocID="{FCD76426-41FF-4BDB-BF2D-5F72CAFAD6DD}" presName="sibTrans" presStyleLbl="sibTrans2D1" presStyleIdx="3" presStyleCnt="4"/>
      <dgm:spPr/>
    </dgm:pt>
  </dgm:ptLst>
  <dgm:cxnLst>
    <dgm:cxn modelId="{F323C690-2EEF-461F-B459-7D86C6565177}" type="presOf" srcId="{D55DE318-61E1-425E-8270-22D92140A0DA}" destId="{5785EFDE-CC7D-4509-922B-BCE2B6A74550}" srcOrd="0" destOrd="0" presId="urn:microsoft.com/office/officeart/2005/8/layout/radial6"/>
    <dgm:cxn modelId="{416EAE25-29C2-4008-A9AB-58F9F20EB212}" type="presOf" srcId="{94F4B997-61D9-4C25-B4BB-7B561BDDCE0E}" destId="{4BA02110-4B16-4D59-AD67-1A83B5EC916B}" srcOrd="0" destOrd="0" presId="urn:microsoft.com/office/officeart/2005/8/layout/radial6"/>
    <dgm:cxn modelId="{C53602FB-C905-4B62-9D5B-F33DADC2E358}" type="presOf" srcId="{B893D2A4-1746-446C-971E-7D9F2D58AC5E}" destId="{14B89DEF-74EF-4649-AF8A-85E74A00DA29}" srcOrd="0" destOrd="0" presId="urn:microsoft.com/office/officeart/2005/8/layout/radial6"/>
    <dgm:cxn modelId="{1E24EA1D-3CA7-48C7-B517-476229D784EC}" srcId="{D55DE318-61E1-425E-8270-22D92140A0DA}" destId="{802D59F3-4B69-4CC6-A5C6-99BE9AFBC437}" srcOrd="0" destOrd="0" parTransId="{63C9A55D-3920-403C-84C0-FCAF2B1BFFA3}" sibTransId="{C6B60BDF-82B1-4405-BEE9-F6257032B521}"/>
    <dgm:cxn modelId="{5394D05A-CD25-46E6-B7E5-F2DDF97DCDE0}" type="presOf" srcId="{B6F234DA-94A0-4555-BE72-D0BE095582E1}" destId="{94DD173F-CC41-4650-851E-76D3556002A3}" srcOrd="0" destOrd="0" presId="urn:microsoft.com/office/officeart/2005/8/layout/radial6"/>
    <dgm:cxn modelId="{54883525-57A5-4807-A69D-BB76C96DF7D1}" srcId="{D55DE318-61E1-425E-8270-22D92140A0DA}" destId="{B893D2A4-1746-446C-971E-7D9F2D58AC5E}" srcOrd="2" destOrd="0" parTransId="{C6F1959E-286A-48E7-8E83-216033CC2963}" sibTransId="{B6F234DA-94A0-4555-BE72-D0BE095582E1}"/>
    <dgm:cxn modelId="{248EED62-94B0-48C8-AF12-4227D456024C}" type="presOf" srcId="{3DEE149A-091F-4D57-8BA7-BCB18C0E18FB}" destId="{6D5095B3-10D1-4EE6-8B01-A9B8629CB95B}" srcOrd="0" destOrd="0" presId="urn:microsoft.com/office/officeart/2005/8/layout/radial6"/>
    <dgm:cxn modelId="{CEDEB6DE-78B5-44B1-9D51-DBC1C279DCA0}" srcId="{D55DE318-61E1-425E-8270-22D92140A0DA}" destId="{3DEE149A-091F-4D57-8BA7-BCB18C0E18FB}" srcOrd="3" destOrd="0" parTransId="{D5D8000B-A5DC-479B-A559-96F94FE65B3A}" sibTransId="{FCD76426-41FF-4BDB-BF2D-5F72CAFAD6DD}"/>
    <dgm:cxn modelId="{D6A8A31C-343E-4BBF-A091-A812D8B76AE0}" srcId="{2684DF83-4AC5-42ED-B98F-020499F5B4A8}" destId="{D55DE318-61E1-425E-8270-22D92140A0DA}" srcOrd="0" destOrd="0" parTransId="{A49C3CC8-DA1A-4D29-BEFF-0DC90DA2B7EF}" sibTransId="{2BEFF97A-B1F3-4DB2-839E-EF4CD6D62870}"/>
    <dgm:cxn modelId="{3D41A4B3-2D35-4296-908D-0079CB462A4B}" type="presOf" srcId="{2684DF83-4AC5-42ED-B98F-020499F5B4A8}" destId="{BB43FF6B-4D93-49D5-B9E0-90D043234957}" srcOrd="0" destOrd="0" presId="urn:microsoft.com/office/officeart/2005/8/layout/radial6"/>
    <dgm:cxn modelId="{D2EFFA76-075B-4C49-8873-07CEDE2240E6}" type="presOf" srcId="{802D59F3-4B69-4CC6-A5C6-99BE9AFBC437}" destId="{DB1BE53A-27E5-40FD-BF2F-D87F7E1AC051}" srcOrd="0" destOrd="0" presId="urn:microsoft.com/office/officeart/2005/8/layout/radial6"/>
    <dgm:cxn modelId="{68720482-FA3F-4EB3-9E6C-A9D4746D90C0}" type="presOf" srcId="{C6B60BDF-82B1-4405-BEE9-F6257032B521}" destId="{FE802E6A-2C31-484F-9F84-C62FB3D8FB11}" srcOrd="0" destOrd="0" presId="urn:microsoft.com/office/officeart/2005/8/layout/radial6"/>
    <dgm:cxn modelId="{21927FCB-0295-4DBC-9733-5A27015FF5C9}" srcId="{D55DE318-61E1-425E-8270-22D92140A0DA}" destId="{94F4B997-61D9-4C25-B4BB-7B561BDDCE0E}" srcOrd="1" destOrd="0" parTransId="{90E8936A-66A1-448F-8274-38591B67D1DA}" sibTransId="{0D86F427-3F09-415B-B844-AEBCFDC774EF}"/>
    <dgm:cxn modelId="{5BFBE680-7ADA-45D1-9506-BECE6153491F}" type="presOf" srcId="{FCD76426-41FF-4BDB-BF2D-5F72CAFAD6DD}" destId="{575E0123-A680-419D-A0CE-44F822A3B1D5}" srcOrd="0" destOrd="0" presId="urn:microsoft.com/office/officeart/2005/8/layout/radial6"/>
    <dgm:cxn modelId="{CF9D5234-D169-4965-95EE-57E112CDE266}" type="presOf" srcId="{0D86F427-3F09-415B-B844-AEBCFDC774EF}" destId="{DF96FBB6-53ED-44CD-A455-AADCBE890F41}" srcOrd="0" destOrd="0" presId="urn:microsoft.com/office/officeart/2005/8/layout/radial6"/>
    <dgm:cxn modelId="{2635064F-C362-4EB2-8399-33F8AB424EE5}" type="presParOf" srcId="{BB43FF6B-4D93-49D5-B9E0-90D043234957}" destId="{5785EFDE-CC7D-4509-922B-BCE2B6A74550}" srcOrd="0" destOrd="0" presId="urn:microsoft.com/office/officeart/2005/8/layout/radial6"/>
    <dgm:cxn modelId="{780EB4DF-64E1-4175-86F6-132D3DFE021F}" type="presParOf" srcId="{BB43FF6B-4D93-49D5-B9E0-90D043234957}" destId="{DB1BE53A-27E5-40FD-BF2F-D87F7E1AC051}" srcOrd="1" destOrd="0" presId="urn:microsoft.com/office/officeart/2005/8/layout/radial6"/>
    <dgm:cxn modelId="{C5A80542-69A7-4B17-A759-CAFF6BD84D78}" type="presParOf" srcId="{BB43FF6B-4D93-49D5-B9E0-90D043234957}" destId="{3E1D2840-1799-41BD-8A71-C466DDDD4116}" srcOrd="2" destOrd="0" presId="urn:microsoft.com/office/officeart/2005/8/layout/radial6"/>
    <dgm:cxn modelId="{95D01803-AC5A-4049-B726-5BC7EF803026}" type="presParOf" srcId="{BB43FF6B-4D93-49D5-B9E0-90D043234957}" destId="{FE802E6A-2C31-484F-9F84-C62FB3D8FB11}" srcOrd="3" destOrd="0" presId="urn:microsoft.com/office/officeart/2005/8/layout/radial6"/>
    <dgm:cxn modelId="{6CD18E49-B72E-4830-BDD9-6399686FD70B}" type="presParOf" srcId="{BB43FF6B-4D93-49D5-B9E0-90D043234957}" destId="{4BA02110-4B16-4D59-AD67-1A83B5EC916B}" srcOrd="4" destOrd="0" presId="urn:microsoft.com/office/officeart/2005/8/layout/radial6"/>
    <dgm:cxn modelId="{C7BB40F1-6952-4080-8E5C-340DE33F8913}" type="presParOf" srcId="{BB43FF6B-4D93-49D5-B9E0-90D043234957}" destId="{5BC77D97-1283-4D31-B6DD-4BB83FE87D1F}" srcOrd="5" destOrd="0" presId="urn:microsoft.com/office/officeart/2005/8/layout/radial6"/>
    <dgm:cxn modelId="{61EA5C15-53B8-424E-8BCD-E86FCDF925CE}" type="presParOf" srcId="{BB43FF6B-4D93-49D5-B9E0-90D043234957}" destId="{DF96FBB6-53ED-44CD-A455-AADCBE890F41}" srcOrd="6" destOrd="0" presId="urn:microsoft.com/office/officeart/2005/8/layout/radial6"/>
    <dgm:cxn modelId="{F43B07EE-B65F-4AE3-B05C-6AA6900CB4B6}" type="presParOf" srcId="{BB43FF6B-4D93-49D5-B9E0-90D043234957}" destId="{14B89DEF-74EF-4649-AF8A-85E74A00DA29}" srcOrd="7" destOrd="0" presId="urn:microsoft.com/office/officeart/2005/8/layout/radial6"/>
    <dgm:cxn modelId="{804FA9A0-A8DE-47A6-8D09-61E664B50F92}" type="presParOf" srcId="{BB43FF6B-4D93-49D5-B9E0-90D043234957}" destId="{486D3D2F-E381-4445-ACDA-9F31F69BA743}" srcOrd="8" destOrd="0" presId="urn:microsoft.com/office/officeart/2005/8/layout/radial6"/>
    <dgm:cxn modelId="{D2C41834-DA0F-4700-A8DC-36BFBA39292E}" type="presParOf" srcId="{BB43FF6B-4D93-49D5-B9E0-90D043234957}" destId="{94DD173F-CC41-4650-851E-76D3556002A3}" srcOrd="9" destOrd="0" presId="urn:microsoft.com/office/officeart/2005/8/layout/radial6"/>
    <dgm:cxn modelId="{9D46D81E-760A-497E-95AB-867002E9FED9}" type="presParOf" srcId="{BB43FF6B-4D93-49D5-B9E0-90D043234957}" destId="{6D5095B3-10D1-4EE6-8B01-A9B8629CB95B}" srcOrd="10" destOrd="0" presId="urn:microsoft.com/office/officeart/2005/8/layout/radial6"/>
    <dgm:cxn modelId="{0AE18FBF-852E-4123-A655-C1793F4C4389}" type="presParOf" srcId="{BB43FF6B-4D93-49D5-B9E0-90D043234957}" destId="{04E39262-1B0A-4CFF-A7B1-9194605744DA}" srcOrd="11" destOrd="0" presId="urn:microsoft.com/office/officeart/2005/8/layout/radial6"/>
    <dgm:cxn modelId="{1AEA666D-3ABA-4A89-9B4A-920A07E9E39D}" type="presParOf" srcId="{BB43FF6B-4D93-49D5-B9E0-90D043234957}" destId="{575E0123-A680-419D-A0CE-44F822A3B1D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23928F-0286-4980-8EFD-B2C125E209EC}">
      <dsp:nvSpPr>
        <dsp:cNvPr id="0" name=""/>
        <dsp:cNvSpPr/>
      </dsp:nvSpPr>
      <dsp:spPr>
        <a:xfrm>
          <a:off x="2895227" y="1084"/>
          <a:ext cx="2439144" cy="12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Музыкальный руководитель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2895227" y="1084"/>
        <a:ext cx="2439144" cy="1219572"/>
      </dsp:txXfrm>
    </dsp:sp>
    <dsp:sp modelId="{B1377D57-D2DF-4B1F-B541-01E2637162BE}">
      <dsp:nvSpPr>
        <dsp:cNvPr id="0" name=""/>
        <dsp:cNvSpPr/>
      </dsp:nvSpPr>
      <dsp:spPr>
        <a:xfrm rot="3600000">
          <a:off x="4486529" y="2140837"/>
          <a:ext cx="1269637" cy="426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3600000">
        <a:off x="4486529" y="2140837"/>
        <a:ext cx="1269637" cy="426850"/>
      </dsp:txXfrm>
    </dsp:sp>
    <dsp:sp modelId="{B05D6F72-9103-4FA0-B45C-F2108ED22D90}">
      <dsp:nvSpPr>
        <dsp:cNvPr id="0" name=""/>
        <dsp:cNvSpPr/>
      </dsp:nvSpPr>
      <dsp:spPr>
        <a:xfrm>
          <a:off x="4908323" y="3487868"/>
          <a:ext cx="2439144" cy="12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воспитатель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4908323" y="3487868"/>
        <a:ext cx="2439144" cy="1219572"/>
      </dsp:txXfrm>
    </dsp:sp>
    <dsp:sp modelId="{F99A0707-2704-494D-AF96-91ACC442859C}">
      <dsp:nvSpPr>
        <dsp:cNvPr id="0" name=""/>
        <dsp:cNvSpPr/>
      </dsp:nvSpPr>
      <dsp:spPr>
        <a:xfrm rot="10800000">
          <a:off x="3479981" y="3884229"/>
          <a:ext cx="1269637" cy="426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3479981" y="3884229"/>
        <a:ext cx="1269637" cy="426850"/>
      </dsp:txXfrm>
    </dsp:sp>
    <dsp:sp modelId="{6438B046-77A4-4BE4-97CD-B34F28A93C40}">
      <dsp:nvSpPr>
        <dsp:cNvPr id="0" name=""/>
        <dsp:cNvSpPr/>
      </dsp:nvSpPr>
      <dsp:spPr>
        <a:xfrm>
          <a:off x="882132" y="3487868"/>
          <a:ext cx="2439144" cy="121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bg1"/>
              </a:solidFill>
            </a:rPr>
            <a:t>Профильные специалисты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882132" y="3487868"/>
        <a:ext cx="2439144" cy="1219572"/>
      </dsp:txXfrm>
    </dsp:sp>
    <dsp:sp modelId="{5DA68FDB-B395-4661-A62A-F512C84F9525}">
      <dsp:nvSpPr>
        <dsp:cNvPr id="0" name=""/>
        <dsp:cNvSpPr/>
      </dsp:nvSpPr>
      <dsp:spPr>
        <a:xfrm rot="18000000">
          <a:off x="2473433" y="2140837"/>
          <a:ext cx="1269637" cy="426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8000000">
        <a:off x="2473433" y="2140837"/>
        <a:ext cx="1269637" cy="4268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5E0123-A680-419D-A0CE-44F822A3B1D5}">
      <dsp:nvSpPr>
        <dsp:cNvPr id="0" name=""/>
        <dsp:cNvSpPr/>
      </dsp:nvSpPr>
      <dsp:spPr>
        <a:xfrm>
          <a:off x="2257701" y="597950"/>
          <a:ext cx="3988080" cy="3988080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D173F-CC41-4650-851E-76D3556002A3}">
      <dsp:nvSpPr>
        <dsp:cNvPr id="0" name=""/>
        <dsp:cNvSpPr/>
      </dsp:nvSpPr>
      <dsp:spPr>
        <a:xfrm>
          <a:off x="2257701" y="597950"/>
          <a:ext cx="3988080" cy="3988080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6FBB6-53ED-44CD-A455-AADCBE890F41}">
      <dsp:nvSpPr>
        <dsp:cNvPr id="0" name=""/>
        <dsp:cNvSpPr/>
      </dsp:nvSpPr>
      <dsp:spPr>
        <a:xfrm>
          <a:off x="2257701" y="597950"/>
          <a:ext cx="3988080" cy="3988080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02E6A-2C31-484F-9F84-C62FB3D8FB11}">
      <dsp:nvSpPr>
        <dsp:cNvPr id="0" name=""/>
        <dsp:cNvSpPr/>
      </dsp:nvSpPr>
      <dsp:spPr>
        <a:xfrm>
          <a:off x="2257701" y="597950"/>
          <a:ext cx="3988080" cy="3988080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85EFDE-CC7D-4509-922B-BCE2B6A74550}">
      <dsp:nvSpPr>
        <dsp:cNvPr id="0" name=""/>
        <dsp:cNvSpPr/>
      </dsp:nvSpPr>
      <dsp:spPr>
        <a:xfrm>
          <a:off x="3485812" y="1822360"/>
          <a:ext cx="1531857" cy="1539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Музыкальное занятие</a:t>
          </a:r>
          <a:endParaRPr lang="ru-RU" sz="1400" kern="1200" dirty="0"/>
        </a:p>
      </dsp:txBody>
      <dsp:txXfrm>
        <a:off x="3485812" y="1822360"/>
        <a:ext cx="1531857" cy="1539260"/>
      </dsp:txXfrm>
    </dsp:sp>
    <dsp:sp modelId="{DB1BE53A-27E5-40FD-BF2F-D87F7E1AC051}">
      <dsp:nvSpPr>
        <dsp:cNvPr id="0" name=""/>
        <dsp:cNvSpPr/>
      </dsp:nvSpPr>
      <dsp:spPr>
        <a:xfrm>
          <a:off x="3220570" y="1299"/>
          <a:ext cx="2062342" cy="12858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традиционное</a:t>
          </a:r>
          <a:endParaRPr lang="ru-RU" sz="2000" kern="1200" dirty="0"/>
        </a:p>
      </dsp:txBody>
      <dsp:txXfrm>
        <a:off x="3220570" y="1299"/>
        <a:ext cx="2062342" cy="1285885"/>
      </dsp:txXfrm>
    </dsp:sp>
    <dsp:sp modelId="{4BA02110-4B16-4D59-AD67-1A83B5EC916B}">
      <dsp:nvSpPr>
        <dsp:cNvPr id="0" name=""/>
        <dsp:cNvSpPr/>
      </dsp:nvSpPr>
      <dsp:spPr>
        <a:xfrm>
          <a:off x="5162461" y="1949047"/>
          <a:ext cx="2074056" cy="12858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комплексное</a:t>
          </a:r>
          <a:endParaRPr lang="ru-RU" sz="1800" kern="1200" dirty="0"/>
        </a:p>
      </dsp:txBody>
      <dsp:txXfrm>
        <a:off x="5162461" y="1949047"/>
        <a:ext cx="2074056" cy="1285885"/>
      </dsp:txXfrm>
    </dsp:sp>
    <dsp:sp modelId="{14B89DEF-74EF-4649-AF8A-85E74A00DA29}">
      <dsp:nvSpPr>
        <dsp:cNvPr id="0" name=""/>
        <dsp:cNvSpPr/>
      </dsp:nvSpPr>
      <dsp:spPr>
        <a:xfrm>
          <a:off x="2869182" y="3896795"/>
          <a:ext cx="2765117" cy="12858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интегрированное</a:t>
          </a:r>
          <a:endParaRPr lang="ru-RU" sz="1800" kern="1200" dirty="0"/>
        </a:p>
      </dsp:txBody>
      <dsp:txXfrm>
        <a:off x="2869182" y="3896795"/>
        <a:ext cx="2765117" cy="1285885"/>
      </dsp:txXfrm>
    </dsp:sp>
    <dsp:sp modelId="{6D5095B3-10D1-4EE6-8B01-A9B8629CB95B}">
      <dsp:nvSpPr>
        <dsp:cNvPr id="0" name=""/>
        <dsp:cNvSpPr/>
      </dsp:nvSpPr>
      <dsp:spPr>
        <a:xfrm>
          <a:off x="1198761" y="1949047"/>
          <a:ext cx="2210463" cy="12858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доминантное</a:t>
          </a:r>
          <a:endParaRPr lang="ru-RU" sz="1800" kern="1200" dirty="0"/>
        </a:p>
      </dsp:txBody>
      <dsp:txXfrm>
        <a:off x="1198761" y="1949047"/>
        <a:ext cx="2210463" cy="1285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36CBC4-3FCD-4E95-9ACB-40A003B49491}" type="datetimeFigureOut">
              <a:rPr lang="ru-RU" smtClean="0"/>
              <a:pPr/>
              <a:t>20.05.2016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3B8B8C-318E-4193-ADF6-E21A1BFE23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4077072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Адаптированная образовательная программа для детей дошкольного возраста   образовательная область «Художественно-эстетическое развитие» (музыка)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077072"/>
            <a:ext cx="4464496" cy="2160240"/>
          </a:xfrm>
        </p:spPr>
        <p:txBody>
          <a:bodyPr/>
          <a:lstStyle/>
          <a:p>
            <a:r>
              <a:rPr lang="ru-RU" dirty="0" smtClean="0"/>
              <a:t>Составитель:</a:t>
            </a:r>
          </a:p>
          <a:p>
            <a:r>
              <a:rPr lang="ru-RU" dirty="0" smtClean="0"/>
              <a:t>В.В.Ушакова – музыкальный руководитель</a:t>
            </a:r>
          </a:p>
          <a:p>
            <a:r>
              <a:rPr lang="ru-RU" dirty="0" smtClean="0"/>
              <a:t>МКДОУ №35 д.Нурма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Формы проведения занятий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435280" cy="5183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организации образовательного процесса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93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1517488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+mn-lt"/>
                          <a:ea typeface="Times New Roman"/>
                          <a:cs typeface="Sylfaen"/>
                        </a:rPr>
                        <a:t>Различные формы деятельности</a:t>
                      </a:r>
                      <a:endParaRPr lang="ru-RU" sz="2800" dirty="0" smtClean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Sylfaen"/>
                        </a:rPr>
                        <a:t>Непосредственно-образовательная деятельность</a:t>
                      </a: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Times New Roman"/>
                          <a:cs typeface="Sylfaen"/>
                        </a:rPr>
                        <a:t>Музыка в повседневной жизни</a:t>
                      </a:r>
                      <a:endParaRPr lang="ru-RU" sz="2400" dirty="0" smtClean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86216">
                <a:tc>
                  <a:txBody>
                    <a:bodyPr/>
                    <a:lstStyle/>
                    <a:p>
                      <a:pPr marL="1098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Консультации  для воспитателей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9080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Праздники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9080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Развлечения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Sylfaen"/>
                        </a:rPr>
                        <a:t> </a:t>
                      </a:r>
                      <a:endParaRPr lang="ru-RU" sz="1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Групповая 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Подгрупповая 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Индивидуальная 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Режимные моменты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Самостоятельная 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деятельность 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детей</a:t>
                      </a:r>
                      <a:endParaRPr lang="ru-RU" sz="2000" b="1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 vert="vert27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Сотрудничество с социальными институтами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5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Социальный партнер</a:t>
                      </a:r>
                      <a:endParaRPr lang="ru-RU" sz="36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Предмет отношений</a:t>
                      </a:r>
                      <a:endParaRPr lang="ru-RU" sz="36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173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МКОУДОД «Центр внешкольной работы </a:t>
                      </a:r>
                      <a:endParaRPr lang="ru-RU" sz="3200" dirty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д. Нурма»</a:t>
                      </a:r>
                      <a:endParaRPr lang="ru-RU" sz="32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Совместная деятельность, направленная на расширение дополнительных образовательных услуг для удовлетворения потребностей воспитанников в самореализации, на формирование и развитие общей культуры воспитанников, их эстетического вкуса, патриотизма и нравственного воспитания</a:t>
                      </a:r>
                      <a:endParaRPr lang="ru-RU" sz="1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9351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МКОУДОД</a:t>
                      </a:r>
                      <a:endParaRPr lang="ru-RU" sz="3200" dirty="0">
                        <a:latin typeface="Sylfaen"/>
                        <a:ea typeface="Times New Roman"/>
                        <a:cs typeface="Sylfae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 «</a:t>
                      </a:r>
                      <a:r>
                        <a:rPr lang="ru-RU" sz="3200" b="1" i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Нурменская</a:t>
                      </a:r>
                      <a:r>
                        <a:rPr lang="ru-RU" sz="3200" b="1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 ДШИ»</a:t>
                      </a:r>
                      <a:endParaRPr lang="ru-RU" sz="32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Sylfae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Кружковая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деятельность, театрализованные представления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Sylfaen"/>
                        </a:rPr>
                        <a:t>.</a:t>
                      </a:r>
                      <a:endParaRPr lang="ru-RU" sz="12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88641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Нормативно-правовое поле</a:t>
            </a:r>
            <a:br>
              <a:rPr lang="ru-RU" sz="3600" b="1" dirty="0" smtClean="0"/>
            </a:br>
            <a:r>
              <a:rPr lang="ru-RU" sz="3600" b="1" dirty="0" smtClean="0"/>
              <a:t> Программы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712968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Закона №273-ФЗ </a:t>
            </a:r>
            <a:r>
              <a:rPr lang="ru-RU" alt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образовании в Российской Федерации» от 29.12.2012г.;</a:t>
            </a:r>
            <a:endParaRPr lang="ru-RU" altLang="ru-RU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Приказа </a:t>
            </a:r>
            <a:r>
              <a:rPr lang="ru-RU" alt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Минобрнауки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России от 17.10.2013 года №1155 </a:t>
            </a:r>
            <a:r>
              <a:rPr lang="ru-RU" alt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утверждении федерального государственного образовательного стандарта дошкольного образования»  (ФГОС ДО);</a:t>
            </a:r>
            <a:endParaRPr lang="ru-RU" altLang="ru-RU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Приказа </a:t>
            </a:r>
            <a:r>
              <a:rPr lang="ru-RU" alt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Минобрнауки</a:t>
            </a: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России от 30.08.2013 года №1014 </a:t>
            </a:r>
            <a:r>
              <a:rPr lang="ru-RU" alt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образования»;</a:t>
            </a:r>
            <a:endParaRPr lang="ru-RU" altLang="ru-RU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TimesNewRoman"/>
                <a:cs typeface="Times New Roman" pitchFamily="18" charset="0"/>
              </a:rPr>
              <a:t>Конвенцией ООН о правах ребенка;</a:t>
            </a:r>
            <a:endParaRPr lang="ru-RU" altLang="ru-RU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Декларацией прав ребенка;</a:t>
            </a:r>
            <a:endParaRPr lang="ru-RU" altLang="ru-RU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alt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Постановления Главного государственного санитарного врача РФ от 15.05.2013 №26 </a:t>
            </a:r>
            <a:r>
              <a:rPr lang="ru-RU" alt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«Об утверждении </a:t>
            </a:r>
            <a:r>
              <a:rPr lang="ru-RU" alt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СанПин</a:t>
            </a:r>
            <a:r>
              <a:rPr lang="ru-RU" alt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2.4.1.3049-13</a:t>
            </a:r>
            <a:endParaRPr lang="ru-RU" alt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327150"/>
            <a:ext cx="896448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Принципы программы: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1.Создание комфортной обстановки.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Не принуждать детей к действиям: играм, пению; давать возможность освоиться, захотеть принять участие в занятии.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Целостный подход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 в решении педагогических задач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Обогащение детей музыкальными впечатлениями через пение, слушание, игры и пляски, 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музицирование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Использование полученных знаний и впечатлений в самостоятельной игровой деятельности: организация  мини-концертов, показ сказок силами детей.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Поддержка родителей в организации художественно-творческой и музыкальной деятельности детей дома: лекции, консультации, совместные мероприятия.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Усложнение поставленных задач по всем разделам музыкального воспитан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4.Соотношение музыкального материала с природным и историко-культурным календарем.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Принцип партнерства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Создание дружеской, спокойной, доверительной обстановки.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6.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Принцип положительной оценки деятельности детей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Педагог тактично и аргументировано указывает на недостатки и промахи, терпеливо и умело поддерживает, хвалит детей за старание и инициативность.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7.Принцип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приаретета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Предложения и идея ребёнка должна быть зафиксирована и использована.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60648"/>
            <a:ext cx="6336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Разделы Программы</a:t>
            </a:r>
            <a:endParaRPr lang="ru-RU" sz="4400" dirty="0"/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611560" y="1556792"/>
            <a:ext cx="2376264" cy="1368152"/>
          </a:xfrm>
          <a:prstGeom prst="round2SameRect">
            <a:avLst/>
          </a:prstGeom>
          <a:gradFill>
            <a:gsLst>
              <a:gs pos="0">
                <a:srgbClr val="FFFF00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Целевой  раздел 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3347864" y="1556792"/>
            <a:ext cx="2376264" cy="1368152"/>
          </a:xfrm>
          <a:prstGeom prst="round2SameRect">
            <a:avLst/>
          </a:prstGeom>
          <a:gradFill>
            <a:gsLst>
              <a:gs pos="0">
                <a:srgbClr val="00B050"/>
              </a:gs>
              <a:gs pos="96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</a:t>
            </a:r>
            <a:endParaRPr lang="ru-RU" alt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6228184" y="1556792"/>
            <a:ext cx="2376264" cy="1368152"/>
          </a:xfrm>
          <a:prstGeom prst="round2SameRect">
            <a:avLst/>
          </a:prstGeom>
          <a:gradFill>
            <a:gsLst>
              <a:gs pos="72000">
                <a:srgbClr val="00B0F0">
                  <a:alpha val="45000"/>
                </a:srgbClr>
              </a:gs>
              <a:gs pos="10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</a:p>
          <a:p>
            <a:pPr algn="ctr">
              <a:buFontTx/>
              <a:buNone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раздел</a:t>
            </a:r>
            <a:endParaRPr lang="ru-RU" alt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188" y="3068638"/>
            <a:ext cx="2376487" cy="2951162"/>
          </a:xfrm>
          <a:prstGeom prst="roundRect">
            <a:avLst/>
          </a:prstGeom>
          <a:solidFill>
            <a:schemeClr val="accent5">
              <a:alpha val="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Состоящий из пояснительной записки и планируемых результатов освоения </a:t>
            </a:r>
            <a:r>
              <a:rPr lang="ru-RU" b="1" dirty="0" smtClean="0">
                <a:solidFill>
                  <a:srgbClr val="000000"/>
                </a:solidFill>
                <a:ea typeface="Times New Roman"/>
              </a:rPr>
              <a:t>АОП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47864" y="3068960"/>
            <a:ext cx="2376487" cy="2951162"/>
          </a:xfrm>
          <a:prstGeom prst="roundRect">
            <a:avLst/>
          </a:prstGeom>
          <a:solidFill>
            <a:schemeClr val="accent5">
              <a:alpha val="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bg1"/>
                </a:solidFill>
              </a:rPr>
              <a:t>Отражает содержание работы по возрастным группам(структуры занятия, технологии, репертуар)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192" y="3140968"/>
            <a:ext cx="2376487" cy="2951162"/>
          </a:xfrm>
          <a:prstGeom prst="roundRect">
            <a:avLst/>
          </a:prstGeom>
          <a:solidFill>
            <a:schemeClr val="accent5">
              <a:alpha val="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Отражает режимы дня, особенности реализации образовательной деятельности, развивающей среды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Целевой раздел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23528" y="2132856"/>
            <a:ext cx="310668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204864"/>
            <a:ext cx="388778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Планируемые результаты освоения Программы</a:t>
            </a:r>
          </a:p>
        </p:txBody>
      </p:sp>
      <p:sp>
        <p:nvSpPr>
          <p:cNvPr id="6" name="Стрелка вниз 5"/>
          <p:cNvSpPr/>
          <p:nvPr/>
        </p:nvSpPr>
        <p:spPr>
          <a:xfrm rot="1701785">
            <a:off x="2327040" y="118113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 rot="19580758">
            <a:off x="5954621" y="12490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73016"/>
            <a:ext cx="28797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Цели и задачи реализации Программы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653136"/>
            <a:ext cx="287972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Принципы и подходы к формированию Программы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589240"/>
            <a:ext cx="2879725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Характеристика</a:t>
            </a:r>
            <a:r>
              <a:rPr lang="ru-RU" b="1" dirty="0" smtClean="0">
                <a:solidFill>
                  <a:schemeClr val="tx1"/>
                </a:solidFill>
              </a:rPr>
              <a:t> особенностей развития </a:t>
            </a:r>
            <a:r>
              <a:rPr lang="ru-RU" b="1" dirty="0">
                <a:solidFill>
                  <a:schemeClr val="tx1"/>
                </a:solidFill>
              </a:rPr>
              <a:t>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2.Содержательный раздел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203848" y="2708920"/>
            <a:ext cx="2376264" cy="1778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занятия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700808"/>
            <a:ext cx="28083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Музыкально-ритмическое движения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700808"/>
            <a:ext cx="302433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Развитие музыкально-сенсорных способностей</a:t>
            </a:r>
          </a:p>
          <a:p>
            <a:pPr algn="ctr"/>
            <a:r>
              <a:rPr lang="ru-RU" dirty="0" smtClean="0"/>
              <a:t>(</a:t>
            </a:r>
            <a:r>
              <a:rPr lang="ru-RU" dirty="0" err="1" smtClean="0"/>
              <a:t>музицирование</a:t>
            </a:r>
            <a:r>
              <a:rPr lang="ru-RU" dirty="0" smtClean="0"/>
              <a:t>, слушание музыки, распевание, пение)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4149080"/>
            <a:ext cx="273630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Танцевально-игровое творчество(пляски, игры, хороводы)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4149080"/>
            <a:ext cx="24482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Пальчиковая гимнастика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Технологии музыкального воспитания: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Традиционного обучения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Технология игрового обучения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Координационно-подвижные игры </a:t>
            </a:r>
            <a:r>
              <a:rPr lang="ru-RU" i="1" dirty="0" smtClean="0">
                <a:solidFill>
                  <a:schemeClr val="bg1"/>
                </a:solidFill>
              </a:rPr>
              <a:t>(музыкальные и речевые)</a:t>
            </a:r>
            <a:endParaRPr lang="ru-RU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Коррекционно-развивающие (</a:t>
            </a:r>
            <a:r>
              <a:rPr lang="ru-RU" dirty="0" err="1" smtClean="0">
                <a:solidFill>
                  <a:schemeClr val="bg1"/>
                </a:solidFill>
              </a:rPr>
              <a:t>кинезиологическая</a:t>
            </a:r>
            <a:r>
              <a:rPr lang="ru-RU" dirty="0" smtClean="0">
                <a:solidFill>
                  <a:schemeClr val="bg1"/>
                </a:solidFill>
              </a:rPr>
              <a:t> – пальчиковая гимнастика)</a:t>
            </a:r>
          </a:p>
          <a:p>
            <a:pPr lvl="0"/>
            <a:r>
              <a:rPr lang="ru-RU" dirty="0" err="1" smtClean="0">
                <a:solidFill>
                  <a:schemeClr val="bg1"/>
                </a:solidFill>
              </a:rPr>
              <a:t>Здоровьесберегающие</a:t>
            </a:r>
            <a:endParaRPr lang="ru-RU" dirty="0" smtClean="0">
              <a:solidFill>
                <a:schemeClr val="bg1"/>
              </a:solidFill>
            </a:endParaRP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 технология педагогического наблюдения</a:t>
            </a:r>
          </a:p>
          <a:p>
            <a:pPr lvl="0"/>
            <a:r>
              <a:rPr lang="ru-RU" dirty="0" err="1" smtClean="0">
                <a:solidFill>
                  <a:schemeClr val="bg1"/>
                </a:solidFill>
              </a:rPr>
              <a:t>Гентерная</a:t>
            </a:r>
            <a:r>
              <a:rPr lang="ru-RU" dirty="0" smtClean="0">
                <a:solidFill>
                  <a:schemeClr val="bg1"/>
                </a:solidFill>
              </a:rPr>
              <a:t> технология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Технология игры на музыкальных инструментах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Технология детского творчества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Взаимосвязь </a:t>
            </a:r>
            <a:r>
              <a:rPr lang="ru-RU" i="1" dirty="0" smtClean="0"/>
              <a:t>музыкального руководителя с </a:t>
            </a:r>
            <a:r>
              <a:rPr lang="ru-RU" i="1" dirty="0" smtClean="0"/>
              <a:t> специалистами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Организационный раздел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757"/>
          <a:ext cx="8229600" cy="480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Sylfaen"/>
                        </a:rPr>
                        <a:t>группа</a:t>
                      </a:r>
                      <a:endParaRPr lang="ru-RU" sz="1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Sylfaen"/>
                        </a:rPr>
                        <a:t>Продолжительность занятий (мин)</a:t>
                      </a:r>
                      <a:endParaRPr lang="ru-RU" sz="16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Sylfaen"/>
                        </a:rPr>
                        <a:t>Количество занятий в неделю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Sylfaen"/>
                        </a:rPr>
                        <a:t>Количество досуга в неделю</a:t>
                      </a:r>
                      <a:endParaRPr lang="ru-RU" sz="1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Sylfaen"/>
                        </a:rPr>
                        <a:t>Занятие с воспитателем</a:t>
                      </a:r>
                      <a:endParaRPr lang="ru-RU" sz="18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Ясельная 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8-12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1-младшая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12-15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2-младшая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15-20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средняя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20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старшая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25-30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подготовительная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Sylfaen"/>
                        </a:rPr>
                        <a:t>30-35</a:t>
                      </a:r>
                      <a:endParaRPr lang="ru-RU" sz="200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2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Sylfaen"/>
                      </a:endParaRPr>
                    </a:p>
                    <a:p>
                      <a:pPr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Sylfaen"/>
                        </a:rPr>
                        <a:t>1</a:t>
                      </a:r>
                      <a:endParaRPr lang="ru-RU" sz="2000" dirty="0">
                        <a:latin typeface="Sylfaen"/>
                        <a:ea typeface="Times New Roman"/>
                        <a:cs typeface="Sylfae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128</TotalTime>
  <Words>503</Words>
  <Application>Microsoft Office PowerPoint</Application>
  <PresentationFormat>Экран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   Адаптированная образовательная программа для детей дошкольного возраста   образовательная область «Художественно-эстетическое развитие» (музыка) </vt:lpstr>
      <vt:lpstr>Слайд 2</vt:lpstr>
      <vt:lpstr>Слайд 3</vt:lpstr>
      <vt:lpstr>Слайд 4</vt:lpstr>
      <vt:lpstr>1. Целевой раздел</vt:lpstr>
      <vt:lpstr>2.Содержательный раздел</vt:lpstr>
      <vt:lpstr>Технологии музыкального воспитания:</vt:lpstr>
      <vt:lpstr>Взаимосвязь музыкального руководителя с  специалистами</vt:lpstr>
      <vt:lpstr>3. Организационный раздел</vt:lpstr>
      <vt:lpstr>Формы проведения занятий </vt:lpstr>
      <vt:lpstr>Модель организации образовательного процесса</vt:lpstr>
      <vt:lpstr>Сотрудничество с социальными институтами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для детей дошкольного возраста</dc:title>
  <dc:creator>Андрей</dc:creator>
  <cp:lastModifiedBy>Андрей</cp:lastModifiedBy>
  <cp:revision>19</cp:revision>
  <dcterms:created xsi:type="dcterms:W3CDTF">2016-05-17T11:52:18Z</dcterms:created>
  <dcterms:modified xsi:type="dcterms:W3CDTF">2016-05-20T11:50:24Z</dcterms:modified>
</cp:coreProperties>
</file>