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7B25CC-A728-4B21-8961-8A9705C086F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8B1273-E161-42FA-9E34-740A10366051}">
      <dgm:prSet phldrT="[Текст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/>
          <a:r>
            <a: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Классификация проектов</a:t>
          </a:r>
          <a:endParaRPr lang="ru-RU" sz="3600" b="1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145926-8E18-475D-A09F-F5EA3CB043BE}" type="parTrans" cxnId="{2D999049-5B62-4D65-A2AF-399CE6D3BC07}">
      <dgm:prSet/>
      <dgm:spPr/>
      <dgm:t>
        <a:bodyPr/>
        <a:lstStyle/>
        <a:p>
          <a:endParaRPr lang="ru-RU"/>
        </a:p>
      </dgm:t>
    </dgm:pt>
    <dgm:pt modelId="{35E99FDB-29EF-4E4F-A281-D288A59DA15E}" type="sibTrans" cxnId="{2D999049-5B62-4D65-A2AF-399CE6D3BC07}">
      <dgm:prSet/>
      <dgm:spPr/>
      <dgm:t>
        <a:bodyPr/>
        <a:lstStyle/>
        <a:p>
          <a:endParaRPr lang="ru-RU"/>
        </a:p>
      </dgm:t>
    </dgm:pt>
    <dgm:pt modelId="{4DAEAA38-5632-4522-94D3-64AA6493ABF0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ru-RU" sz="2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исследовательские-творческие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</a:rPr>
            <a:t> 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экспериментируют, а затем результаты оформляют 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виде газет, драматизации, детского дизайна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1E872C-E78C-4868-B908-986E14604E92}" type="parTrans" cxnId="{264CCAFF-C640-455A-9597-F1BD83058CE4}">
      <dgm:prSet/>
      <dgm:spPr/>
      <dgm:t>
        <a:bodyPr/>
        <a:lstStyle/>
        <a:p>
          <a:endParaRPr lang="ru-RU"/>
        </a:p>
      </dgm:t>
    </dgm:pt>
    <dgm:pt modelId="{8EA35709-28E9-490E-A0F9-1161CBA4080E}" type="sibTrans" cxnId="{264CCAFF-C640-455A-9597-F1BD83058CE4}">
      <dgm:prSet/>
      <dgm:spPr/>
      <dgm:t>
        <a:bodyPr/>
        <a:lstStyle/>
        <a:p>
          <a:endParaRPr lang="ru-RU"/>
        </a:p>
      </dgm:t>
    </dgm:pt>
    <dgm:pt modelId="{BB89F591-713F-4DC7-BB3D-60A723935E75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ru-RU" sz="2200" b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ролево</a:t>
          </a:r>
          <a:r>
            <a:rPr lang="ru-RU" sz="2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-игровые </a:t>
          </a:r>
        </a:p>
        <a:p>
          <a:pPr>
            <a:spcAft>
              <a:spcPts val="0"/>
            </a:spcAft>
          </a:pPr>
          <a:r>
            <a:rPr lang="ru-RU" sz="1600" b="0" dirty="0" smtClean="0"/>
            <a:t> </a:t>
          </a:r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элементами творческих игр, когда дети входят в образ персонажей сказки и решают по-своему </a:t>
          </a:r>
        </a:p>
        <a:p>
          <a:pPr>
            <a:spcAft>
              <a:spcPts val="0"/>
            </a:spcAft>
          </a:pPr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поставленные проблемы</a:t>
          </a:r>
          <a:endParaRPr lang="ru-RU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7D469-5980-40E0-A7A6-F8B63EC79FCC}" type="parTrans" cxnId="{075F4E67-8195-478E-B0FE-4C9D5372769D}">
      <dgm:prSet/>
      <dgm:spPr/>
      <dgm:t>
        <a:bodyPr/>
        <a:lstStyle/>
        <a:p>
          <a:endParaRPr lang="ru-RU"/>
        </a:p>
      </dgm:t>
    </dgm:pt>
    <dgm:pt modelId="{FF92E286-D6FC-4FDE-94CE-E316C96A8ED4}" type="sibTrans" cxnId="{075F4E67-8195-478E-B0FE-4C9D5372769D}">
      <dgm:prSet/>
      <dgm:spPr/>
      <dgm:t>
        <a:bodyPr/>
        <a:lstStyle/>
        <a:p>
          <a:endParaRPr lang="ru-RU"/>
        </a:p>
      </dgm:t>
    </dgm:pt>
    <dgm:pt modelId="{386E0F15-C523-4C9A-81E2-9439E0F7AEA2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ru-RU" sz="2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информационно-практико-ориентированные </a:t>
          </a:r>
        </a:p>
        <a:p>
          <a:pPr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собирают информацию и реализуют её,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ориентируясь на социальные интересы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(оформление и дизайн группы, витражи и др.)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2E077C-850B-4DFD-9046-53DF09BF9FCD}" type="parTrans" cxnId="{AC774B56-061D-4B7A-A463-8CB21E19D143}">
      <dgm:prSet/>
      <dgm:spPr/>
      <dgm:t>
        <a:bodyPr/>
        <a:lstStyle/>
        <a:p>
          <a:endParaRPr lang="ru-RU"/>
        </a:p>
      </dgm:t>
    </dgm:pt>
    <dgm:pt modelId="{A3B17CAC-D7D1-4C12-99CC-B6FC0B2444BE}" type="sibTrans" cxnId="{AC774B56-061D-4B7A-A463-8CB21E19D143}">
      <dgm:prSet/>
      <dgm:spPr/>
      <dgm:t>
        <a:bodyPr/>
        <a:lstStyle/>
        <a:p>
          <a:endParaRPr lang="ru-RU"/>
        </a:p>
      </dgm:t>
    </dgm:pt>
    <dgm:pt modelId="{0F81B5A5-4F02-4A7F-9C24-3E4E3CB5D5A2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ru-RU" sz="2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творческие 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оформление результата в виде детского праздника,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детского дизайна, например «Театральная неделя»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E4E1B-DFCF-4B29-9C35-0D080A5130C6}" type="parTrans" cxnId="{64E1319D-3289-4FE1-BCB1-CC421A47B48E}">
      <dgm:prSet/>
      <dgm:spPr/>
      <dgm:t>
        <a:bodyPr/>
        <a:lstStyle/>
        <a:p>
          <a:endParaRPr lang="ru-RU"/>
        </a:p>
      </dgm:t>
    </dgm:pt>
    <dgm:pt modelId="{1F9C5C87-3723-4512-BBAC-245CB7FA0804}" type="sibTrans" cxnId="{64E1319D-3289-4FE1-BCB1-CC421A47B48E}">
      <dgm:prSet/>
      <dgm:spPr/>
      <dgm:t>
        <a:bodyPr/>
        <a:lstStyle/>
        <a:p>
          <a:endParaRPr lang="ru-RU"/>
        </a:p>
      </dgm:t>
    </dgm:pt>
    <dgm:pt modelId="{8B800943-95BE-4144-819F-3E663756DD89}" type="pres">
      <dgm:prSet presAssocID="{CA7B25CC-A728-4B21-8961-8A9705C086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ACD4CA-2572-4737-B791-22C5DBB42B8F}" type="pres">
      <dgm:prSet presAssocID="{F48B1273-E161-42FA-9E34-740A10366051}" presName="root1" presStyleCnt="0"/>
      <dgm:spPr/>
    </dgm:pt>
    <dgm:pt modelId="{45811A25-259C-4231-9AED-AF8694A4E8F5}" type="pres">
      <dgm:prSet presAssocID="{F48B1273-E161-42FA-9E34-740A10366051}" presName="LevelOneTextNode" presStyleLbl="node0" presStyleIdx="0" presStyleCnt="1" custScaleX="91120" custScaleY="931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B41892-D2C2-4084-B7CA-9B372277CC9E}" type="pres">
      <dgm:prSet presAssocID="{F48B1273-E161-42FA-9E34-740A10366051}" presName="level2hierChild" presStyleCnt="0"/>
      <dgm:spPr/>
    </dgm:pt>
    <dgm:pt modelId="{A6488E0C-3765-4E90-A3A4-77B7E1DF52ED}" type="pres">
      <dgm:prSet presAssocID="{C61E872C-E78C-4868-B908-986E14604E92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CFA72A9C-0E6C-49A6-9EAB-D0A086452970}" type="pres">
      <dgm:prSet presAssocID="{C61E872C-E78C-4868-B908-986E14604E9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792C423-81F9-4BE3-86A0-A3D28DAD3B6A}" type="pres">
      <dgm:prSet presAssocID="{4DAEAA38-5632-4522-94D3-64AA6493ABF0}" presName="root2" presStyleCnt="0"/>
      <dgm:spPr/>
    </dgm:pt>
    <dgm:pt modelId="{4F1FF8A1-6B6F-4B5B-BD90-E0662917BCFE}" type="pres">
      <dgm:prSet presAssocID="{4DAEAA38-5632-4522-94D3-64AA6493ABF0}" presName="LevelTwoTextNode" presStyleLbl="node2" presStyleIdx="0" presStyleCnt="4" custScaleX="158792" custScaleY="1148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5A694-740A-439A-8402-C46187CEA38E}" type="pres">
      <dgm:prSet presAssocID="{4DAEAA38-5632-4522-94D3-64AA6493ABF0}" presName="level3hierChild" presStyleCnt="0"/>
      <dgm:spPr/>
    </dgm:pt>
    <dgm:pt modelId="{E8F27FDB-612C-4D26-8331-20F644EBB2B2}" type="pres">
      <dgm:prSet presAssocID="{82F7D469-5980-40E0-A7A6-F8B63EC79FCC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B6C19A1F-E4F4-4132-8217-F4701D59D080}" type="pres">
      <dgm:prSet presAssocID="{82F7D469-5980-40E0-A7A6-F8B63EC79FCC}" presName="connTx" presStyleLbl="parChTrans1D2" presStyleIdx="1" presStyleCnt="4"/>
      <dgm:spPr/>
      <dgm:t>
        <a:bodyPr/>
        <a:lstStyle/>
        <a:p>
          <a:endParaRPr lang="ru-RU"/>
        </a:p>
      </dgm:t>
    </dgm:pt>
    <dgm:pt modelId="{7D993D46-E6F2-4AEC-8902-4B4E6DB8DFFF}" type="pres">
      <dgm:prSet presAssocID="{BB89F591-713F-4DC7-BB3D-60A723935E75}" presName="root2" presStyleCnt="0"/>
      <dgm:spPr/>
    </dgm:pt>
    <dgm:pt modelId="{DBEC8E5A-5FD6-4513-A070-64870C042459}" type="pres">
      <dgm:prSet presAssocID="{BB89F591-713F-4DC7-BB3D-60A723935E75}" presName="LevelTwoTextNode" presStyleLbl="node2" presStyleIdx="1" presStyleCnt="4" custScaleX="1587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0C0D13-D9EB-4CC5-A945-6FFCEBFA506F}" type="pres">
      <dgm:prSet presAssocID="{BB89F591-713F-4DC7-BB3D-60A723935E75}" presName="level3hierChild" presStyleCnt="0"/>
      <dgm:spPr/>
    </dgm:pt>
    <dgm:pt modelId="{AD509FB9-1C4B-45CA-9D98-6A01316289AF}" type="pres">
      <dgm:prSet presAssocID="{262E077C-850B-4DFD-9046-53DF09BF9FCD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395A5AC3-F3CD-4379-8D84-841F5AF35B5A}" type="pres">
      <dgm:prSet presAssocID="{262E077C-850B-4DFD-9046-53DF09BF9FCD}" presName="connTx" presStyleLbl="parChTrans1D2" presStyleIdx="2" presStyleCnt="4"/>
      <dgm:spPr/>
      <dgm:t>
        <a:bodyPr/>
        <a:lstStyle/>
        <a:p>
          <a:endParaRPr lang="ru-RU"/>
        </a:p>
      </dgm:t>
    </dgm:pt>
    <dgm:pt modelId="{64625271-3127-4EF8-8E0F-FF637B242290}" type="pres">
      <dgm:prSet presAssocID="{386E0F15-C523-4C9A-81E2-9439E0F7AEA2}" presName="root2" presStyleCnt="0"/>
      <dgm:spPr/>
    </dgm:pt>
    <dgm:pt modelId="{E7F191D5-1BD8-42ED-8BBE-DEEE61D60257}" type="pres">
      <dgm:prSet presAssocID="{386E0F15-C523-4C9A-81E2-9439E0F7AEA2}" presName="LevelTwoTextNode" presStyleLbl="node2" presStyleIdx="2" presStyleCnt="4" custScaleX="158792" custLinFactNeighborX="2018" custLinFactNeighborY="-140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A3BCC7-1E9F-4C29-B40B-56EA2A841E3B}" type="pres">
      <dgm:prSet presAssocID="{386E0F15-C523-4C9A-81E2-9439E0F7AEA2}" presName="level3hierChild" presStyleCnt="0"/>
      <dgm:spPr/>
    </dgm:pt>
    <dgm:pt modelId="{460EC989-5CA8-46F3-B199-2974E24EA646}" type="pres">
      <dgm:prSet presAssocID="{2FEE4E1B-DFCF-4B29-9C35-0D080A5130C6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5E6FF358-B9D0-43C6-A41A-7FF0B32C7B12}" type="pres">
      <dgm:prSet presAssocID="{2FEE4E1B-DFCF-4B29-9C35-0D080A5130C6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B83DF4F-1966-4B87-8C71-37F741FF2C63}" type="pres">
      <dgm:prSet presAssocID="{0F81B5A5-4F02-4A7F-9C24-3E4E3CB5D5A2}" presName="root2" presStyleCnt="0"/>
      <dgm:spPr/>
    </dgm:pt>
    <dgm:pt modelId="{EDCD30B3-745E-4F69-8FB4-49716915E5E3}" type="pres">
      <dgm:prSet presAssocID="{0F81B5A5-4F02-4A7F-9C24-3E4E3CB5D5A2}" presName="LevelTwoTextNode" presStyleLbl="node2" presStyleIdx="3" presStyleCnt="4" custScaleX="158563" custLinFactNeighborX="174" custLinFactNeighborY="-8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8D9E6B-163B-480A-BB16-2923529FE7EB}" type="pres">
      <dgm:prSet presAssocID="{0F81B5A5-4F02-4A7F-9C24-3E4E3CB5D5A2}" presName="level3hierChild" presStyleCnt="0"/>
      <dgm:spPr/>
    </dgm:pt>
  </dgm:ptLst>
  <dgm:cxnLst>
    <dgm:cxn modelId="{23E328B5-9D56-42F4-899D-AACE32EB88CC}" type="presOf" srcId="{0F81B5A5-4F02-4A7F-9C24-3E4E3CB5D5A2}" destId="{EDCD30B3-745E-4F69-8FB4-49716915E5E3}" srcOrd="0" destOrd="0" presId="urn:microsoft.com/office/officeart/2008/layout/HorizontalMultiLevelHierarchy"/>
    <dgm:cxn modelId="{DE1A7522-D784-4B30-AB08-A929000161B5}" type="presOf" srcId="{F48B1273-E161-42FA-9E34-740A10366051}" destId="{45811A25-259C-4231-9AED-AF8694A4E8F5}" srcOrd="0" destOrd="0" presId="urn:microsoft.com/office/officeart/2008/layout/HorizontalMultiLevelHierarchy"/>
    <dgm:cxn modelId="{7530B85F-0A0D-402D-A035-1623E0CE9371}" type="presOf" srcId="{4DAEAA38-5632-4522-94D3-64AA6493ABF0}" destId="{4F1FF8A1-6B6F-4B5B-BD90-E0662917BCFE}" srcOrd="0" destOrd="0" presId="urn:microsoft.com/office/officeart/2008/layout/HorizontalMultiLevelHierarchy"/>
    <dgm:cxn modelId="{B57FCCDA-4660-4B3E-8E78-1D6FB2FA5CEA}" type="presOf" srcId="{262E077C-850B-4DFD-9046-53DF09BF9FCD}" destId="{AD509FB9-1C4B-45CA-9D98-6A01316289AF}" srcOrd="0" destOrd="0" presId="urn:microsoft.com/office/officeart/2008/layout/HorizontalMultiLevelHierarchy"/>
    <dgm:cxn modelId="{77604F29-9310-4137-A3D4-FFC68C864167}" type="presOf" srcId="{82F7D469-5980-40E0-A7A6-F8B63EC79FCC}" destId="{B6C19A1F-E4F4-4132-8217-F4701D59D080}" srcOrd="1" destOrd="0" presId="urn:microsoft.com/office/officeart/2008/layout/HorizontalMultiLevelHierarchy"/>
    <dgm:cxn modelId="{64E1319D-3289-4FE1-BCB1-CC421A47B48E}" srcId="{F48B1273-E161-42FA-9E34-740A10366051}" destId="{0F81B5A5-4F02-4A7F-9C24-3E4E3CB5D5A2}" srcOrd="3" destOrd="0" parTransId="{2FEE4E1B-DFCF-4B29-9C35-0D080A5130C6}" sibTransId="{1F9C5C87-3723-4512-BBAC-245CB7FA0804}"/>
    <dgm:cxn modelId="{68DB70A0-D757-4DA2-85CE-B62FA7F28B81}" type="presOf" srcId="{262E077C-850B-4DFD-9046-53DF09BF9FCD}" destId="{395A5AC3-F3CD-4379-8D84-841F5AF35B5A}" srcOrd="1" destOrd="0" presId="urn:microsoft.com/office/officeart/2008/layout/HorizontalMultiLevelHierarchy"/>
    <dgm:cxn modelId="{7AE3C15F-AE5F-4E97-9AAB-7D3EB19285C3}" type="presOf" srcId="{2FEE4E1B-DFCF-4B29-9C35-0D080A5130C6}" destId="{5E6FF358-B9D0-43C6-A41A-7FF0B32C7B12}" srcOrd="1" destOrd="0" presId="urn:microsoft.com/office/officeart/2008/layout/HorizontalMultiLevelHierarchy"/>
    <dgm:cxn modelId="{264CCAFF-C640-455A-9597-F1BD83058CE4}" srcId="{F48B1273-E161-42FA-9E34-740A10366051}" destId="{4DAEAA38-5632-4522-94D3-64AA6493ABF0}" srcOrd="0" destOrd="0" parTransId="{C61E872C-E78C-4868-B908-986E14604E92}" sibTransId="{8EA35709-28E9-490E-A0F9-1161CBA4080E}"/>
    <dgm:cxn modelId="{966E623C-5237-4A40-A909-2FD27A0441D1}" type="presOf" srcId="{82F7D469-5980-40E0-A7A6-F8B63EC79FCC}" destId="{E8F27FDB-612C-4D26-8331-20F644EBB2B2}" srcOrd="0" destOrd="0" presId="urn:microsoft.com/office/officeart/2008/layout/HorizontalMultiLevelHierarchy"/>
    <dgm:cxn modelId="{AC774B56-061D-4B7A-A463-8CB21E19D143}" srcId="{F48B1273-E161-42FA-9E34-740A10366051}" destId="{386E0F15-C523-4C9A-81E2-9439E0F7AEA2}" srcOrd="2" destOrd="0" parTransId="{262E077C-850B-4DFD-9046-53DF09BF9FCD}" sibTransId="{A3B17CAC-D7D1-4C12-99CC-B6FC0B2444BE}"/>
    <dgm:cxn modelId="{C627A9DB-FA2D-4F75-91AE-1A3783371078}" type="presOf" srcId="{BB89F591-713F-4DC7-BB3D-60A723935E75}" destId="{DBEC8E5A-5FD6-4513-A070-64870C042459}" srcOrd="0" destOrd="0" presId="urn:microsoft.com/office/officeart/2008/layout/HorizontalMultiLevelHierarchy"/>
    <dgm:cxn modelId="{457ACC1A-48BF-4EB3-BE92-2DDEE49EF65E}" type="presOf" srcId="{386E0F15-C523-4C9A-81E2-9439E0F7AEA2}" destId="{E7F191D5-1BD8-42ED-8BBE-DEEE61D60257}" srcOrd="0" destOrd="0" presId="urn:microsoft.com/office/officeart/2008/layout/HorizontalMultiLevelHierarchy"/>
    <dgm:cxn modelId="{F2A32278-BD4F-42B5-9D87-A77291204D17}" type="presOf" srcId="{C61E872C-E78C-4868-B908-986E14604E92}" destId="{A6488E0C-3765-4E90-A3A4-77B7E1DF52ED}" srcOrd="0" destOrd="0" presId="urn:microsoft.com/office/officeart/2008/layout/HorizontalMultiLevelHierarchy"/>
    <dgm:cxn modelId="{D79CA2EE-572F-4AB5-B67A-6C7A27845DDE}" type="presOf" srcId="{C61E872C-E78C-4868-B908-986E14604E92}" destId="{CFA72A9C-0E6C-49A6-9EAB-D0A086452970}" srcOrd="1" destOrd="0" presId="urn:microsoft.com/office/officeart/2008/layout/HorizontalMultiLevelHierarchy"/>
    <dgm:cxn modelId="{2D999049-5B62-4D65-A2AF-399CE6D3BC07}" srcId="{CA7B25CC-A728-4B21-8961-8A9705C086FD}" destId="{F48B1273-E161-42FA-9E34-740A10366051}" srcOrd="0" destOrd="0" parTransId="{CF145926-8E18-475D-A09F-F5EA3CB043BE}" sibTransId="{35E99FDB-29EF-4E4F-A281-D288A59DA15E}"/>
    <dgm:cxn modelId="{D8D9AD92-3632-469D-A1AB-C80719848888}" type="presOf" srcId="{2FEE4E1B-DFCF-4B29-9C35-0D080A5130C6}" destId="{460EC989-5CA8-46F3-B199-2974E24EA646}" srcOrd="0" destOrd="0" presId="urn:microsoft.com/office/officeart/2008/layout/HorizontalMultiLevelHierarchy"/>
    <dgm:cxn modelId="{C6822D07-5FF0-4287-B6A4-4E9C388212BC}" type="presOf" srcId="{CA7B25CC-A728-4B21-8961-8A9705C086FD}" destId="{8B800943-95BE-4144-819F-3E663756DD89}" srcOrd="0" destOrd="0" presId="urn:microsoft.com/office/officeart/2008/layout/HorizontalMultiLevelHierarchy"/>
    <dgm:cxn modelId="{075F4E67-8195-478E-B0FE-4C9D5372769D}" srcId="{F48B1273-E161-42FA-9E34-740A10366051}" destId="{BB89F591-713F-4DC7-BB3D-60A723935E75}" srcOrd="1" destOrd="0" parTransId="{82F7D469-5980-40E0-A7A6-F8B63EC79FCC}" sibTransId="{FF92E286-D6FC-4FDE-94CE-E316C96A8ED4}"/>
    <dgm:cxn modelId="{06D23503-CF70-41A9-9586-7FEE67CF41B6}" type="presParOf" srcId="{8B800943-95BE-4144-819F-3E663756DD89}" destId="{28ACD4CA-2572-4737-B791-22C5DBB42B8F}" srcOrd="0" destOrd="0" presId="urn:microsoft.com/office/officeart/2008/layout/HorizontalMultiLevelHierarchy"/>
    <dgm:cxn modelId="{CA0844A0-7FDC-46A3-8EAF-D079C8E04000}" type="presParOf" srcId="{28ACD4CA-2572-4737-B791-22C5DBB42B8F}" destId="{45811A25-259C-4231-9AED-AF8694A4E8F5}" srcOrd="0" destOrd="0" presId="urn:microsoft.com/office/officeart/2008/layout/HorizontalMultiLevelHierarchy"/>
    <dgm:cxn modelId="{D29D07C5-748C-4772-9DA7-7B9D707CE248}" type="presParOf" srcId="{28ACD4CA-2572-4737-B791-22C5DBB42B8F}" destId="{D3B41892-D2C2-4084-B7CA-9B372277CC9E}" srcOrd="1" destOrd="0" presId="urn:microsoft.com/office/officeart/2008/layout/HorizontalMultiLevelHierarchy"/>
    <dgm:cxn modelId="{4A70BCDA-4641-4E53-AD56-637988F6484F}" type="presParOf" srcId="{D3B41892-D2C2-4084-B7CA-9B372277CC9E}" destId="{A6488E0C-3765-4E90-A3A4-77B7E1DF52ED}" srcOrd="0" destOrd="0" presId="urn:microsoft.com/office/officeart/2008/layout/HorizontalMultiLevelHierarchy"/>
    <dgm:cxn modelId="{DB0F88CF-EB57-4B00-95F3-4A006B035D20}" type="presParOf" srcId="{A6488E0C-3765-4E90-A3A4-77B7E1DF52ED}" destId="{CFA72A9C-0E6C-49A6-9EAB-D0A086452970}" srcOrd="0" destOrd="0" presId="urn:microsoft.com/office/officeart/2008/layout/HorizontalMultiLevelHierarchy"/>
    <dgm:cxn modelId="{D2B273D4-C290-48F3-B1A4-1E26B3B9204D}" type="presParOf" srcId="{D3B41892-D2C2-4084-B7CA-9B372277CC9E}" destId="{9792C423-81F9-4BE3-86A0-A3D28DAD3B6A}" srcOrd="1" destOrd="0" presId="urn:microsoft.com/office/officeart/2008/layout/HorizontalMultiLevelHierarchy"/>
    <dgm:cxn modelId="{2CF7D471-1604-4A1A-BE47-ECD7D131F56A}" type="presParOf" srcId="{9792C423-81F9-4BE3-86A0-A3D28DAD3B6A}" destId="{4F1FF8A1-6B6F-4B5B-BD90-E0662917BCFE}" srcOrd="0" destOrd="0" presId="urn:microsoft.com/office/officeart/2008/layout/HorizontalMultiLevelHierarchy"/>
    <dgm:cxn modelId="{AD856E28-4CD6-4238-9F4D-949A810C5E0B}" type="presParOf" srcId="{9792C423-81F9-4BE3-86A0-A3D28DAD3B6A}" destId="{8F45A694-740A-439A-8402-C46187CEA38E}" srcOrd="1" destOrd="0" presId="urn:microsoft.com/office/officeart/2008/layout/HorizontalMultiLevelHierarchy"/>
    <dgm:cxn modelId="{68031B79-DDF7-44DD-B86C-5795606A97AD}" type="presParOf" srcId="{D3B41892-D2C2-4084-B7CA-9B372277CC9E}" destId="{E8F27FDB-612C-4D26-8331-20F644EBB2B2}" srcOrd="2" destOrd="0" presId="urn:microsoft.com/office/officeart/2008/layout/HorizontalMultiLevelHierarchy"/>
    <dgm:cxn modelId="{85AD12AB-6B6A-44FD-8742-A5B8330C14D1}" type="presParOf" srcId="{E8F27FDB-612C-4D26-8331-20F644EBB2B2}" destId="{B6C19A1F-E4F4-4132-8217-F4701D59D080}" srcOrd="0" destOrd="0" presId="urn:microsoft.com/office/officeart/2008/layout/HorizontalMultiLevelHierarchy"/>
    <dgm:cxn modelId="{5A649A34-FD00-4DD0-8899-EA7418AC8D37}" type="presParOf" srcId="{D3B41892-D2C2-4084-B7CA-9B372277CC9E}" destId="{7D993D46-E6F2-4AEC-8902-4B4E6DB8DFFF}" srcOrd="3" destOrd="0" presId="urn:microsoft.com/office/officeart/2008/layout/HorizontalMultiLevelHierarchy"/>
    <dgm:cxn modelId="{4BC4FF91-DA08-4C89-A777-2B0C9B412B9A}" type="presParOf" srcId="{7D993D46-E6F2-4AEC-8902-4B4E6DB8DFFF}" destId="{DBEC8E5A-5FD6-4513-A070-64870C042459}" srcOrd="0" destOrd="0" presId="urn:microsoft.com/office/officeart/2008/layout/HorizontalMultiLevelHierarchy"/>
    <dgm:cxn modelId="{AFE56763-C653-4801-9D30-636C7C4F2509}" type="presParOf" srcId="{7D993D46-E6F2-4AEC-8902-4B4E6DB8DFFF}" destId="{CC0C0D13-D9EB-4CC5-A945-6FFCEBFA506F}" srcOrd="1" destOrd="0" presId="urn:microsoft.com/office/officeart/2008/layout/HorizontalMultiLevelHierarchy"/>
    <dgm:cxn modelId="{36ABF98A-EC52-4FFD-84D0-40DA34D6EFCE}" type="presParOf" srcId="{D3B41892-D2C2-4084-B7CA-9B372277CC9E}" destId="{AD509FB9-1C4B-45CA-9D98-6A01316289AF}" srcOrd="4" destOrd="0" presId="urn:microsoft.com/office/officeart/2008/layout/HorizontalMultiLevelHierarchy"/>
    <dgm:cxn modelId="{05155601-1A47-4D83-8F5F-DCBB7B579FF3}" type="presParOf" srcId="{AD509FB9-1C4B-45CA-9D98-6A01316289AF}" destId="{395A5AC3-F3CD-4379-8D84-841F5AF35B5A}" srcOrd="0" destOrd="0" presId="urn:microsoft.com/office/officeart/2008/layout/HorizontalMultiLevelHierarchy"/>
    <dgm:cxn modelId="{8FD1EC2B-07F6-47B0-A701-BD70662541E2}" type="presParOf" srcId="{D3B41892-D2C2-4084-B7CA-9B372277CC9E}" destId="{64625271-3127-4EF8-8E0F-FF637B242290}" srcOrd="5" destOrd="0" presId="urn:microsoft.com/office/officeart/2008/layout/HorizontalMultiLevelHierarchy"/>
    <dgm:cxn modelId="{83B90E1D-D7E0-418B-9BBD-21C00D68FA68}" type="presParOf" srcId="{64625271-3127-4EF8-8E0F-FF637B242290}" destId="{E7F191D5-1BD8-42ED-8BBE-DEEE61D60257}" srcOrd="0" destOrd="0" presId="urn:microsoft.com/office/officeart/2008/layout/HorizontalMultiLevelHierarchy"/>
    <dgm:cxn modelId="{D08E760C-4457-4FAD-B1EA-1813B3BC872D}" type="presParOf" srcId="{64625271-3127-4EF8-8E0F-FF637B242290}" destId="{F7A3BCC7-1E9F-4C29-B40B-56EA2A841E3B}" srcOrd="1" destOrd="0" presId="urn:microsoft.com/office/officeart/2008/layout/HorizontalMultiLevelHierarchy"/>
    <dgm:cxn modelId="{5662FDCD-9127-47E3-B59F-172E088FC4D5}" type="presParOf" srcId="{D3B41892-D2C2-4084-B7CA-9B372277CC9E}" destId="{460EC989-5CA8-46F3-B199-2974E24EA646}" srcOrd="6" destOrd="0" presId="urn:microsoft.com/office/officeart/2008/layout/HorizontalMultiLevelHierarchy"/>
    <dgm:cxn modelId="{AC9C49C1-FDEC-41C4-98E0-A74191830699}" type="presParOf" srcId="{460EC989-5CA8-46F3-B199-2974E24EA646}" destId="{5E6FF358-B9D0-43C6-A41A-7FF0B32C7B12}" srcOrd="0" destOrd="0" presId="urn:microsoft.com/office/officeart/2008/layout/HorizontalMultiLevelHierarchy"/>
    <dgm:cxn modelId="{2A4AA29F-D2DC-4C05-B59A-48A0DC226693}" type="presParOf" srcId="{D3B41892-D2C2-4084-B7CA-9B372277CC9E}" destId="{DB83DF4F-1966-4B87-8C71-37F741FF2C63}" srcOrd="7" destOrd="0" presId="urn:microsoft.com/office/officeart/2008/layout/HorizontalMultiLevelHierarchy"/>
    <dgm:cxn modelId="{2AF1C422-BBFC-40DB-A64F-1DD8974FD185}" type="presParOf" srcId="{DB83DF4F-1966-4B87-8C71-37F741FF2C63}" destId="{EDCD30B3-745E-4F69-8FB4-49716915E5E3}" srcOrd="0" destOrd="0" presId="urn:microsoft.com/office/officeart/2008/layout/HorizontalMultiLevelHierarchy"/>
    <dgm:cxn modelId="{91AFFBCE-3528-4999-AFB8-FE95E2E5A746}" type="presParOf" srcId="{DB83DF4F-1966-4B87-8C71-37F741FF2C63}" destId="{168D9E6B-163B-480A-BB16-2923529FE7E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272E36-CD85-48BC-ABD0-22A2E6C6A1C0}" type="doc">
      <dgm:prSet loTypeId="urn:microsoft.com/office/officeart/2005/8/layout/radial1" loCatId="cycle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82252C-C76F-4FCF-BCCD-7E49C8F7B5AF}">
      <dgm:prSet phldrT="[Текст]"/>
      <dgm:spPr/>
      <dgm:t>
        <a:bodyPr/>
        <a:lstStyle/>
        <a:p>
          <a:r>
            <a:rPr lang="ru-RU" b="1" dirty="0" smtClean="0"/>
            <a:t>По</a:t>
          </a:r>
          <a:r>
            <a:rPr lang="ru-RU" dirty="0" smtClean="0"/>
            <a:t> </a:t>
          </a:r>
          <a:r>
            <a:rPr lang="ru-RU" b="1" dirty="0" smtClean="0"/>
            <a:t>составу</a:t>
          </a:r>
          <a:r>
            <a:rPr lang="ru-RU" dirty="0" smtClean="0"/>
            <a:t> </a:t>
          </a:r>
          <a:r>
            <a:rPr lang="ru-RU" b="1" dirty="0" smtClean="0"/>
            <a:t>участников</a:t>
          </a:r>
          <a:endParaRPr lang="ru-RU" b="1" dirty="0"/>
        </a:p>
      </dgm:t>
    </dgm:pt>
    <dgm:pt modelId="{58235ACE-591B-4780-BECB-5F23FBF6EC3B}" type="parTrans" cxnId="{D14AAA22-2C76-4F5E-AD70-914022F14CBB}">
      <dgm:prSet/>
      <dgm:spPr/>
      <dgm:t>
        <a:bodyPr/>
        <a:lstStyle/>
        <a:p>
          <a:endParaRPr lang="ru-RU"/>
        </a:p>
      </dgm:t>
    </dgm:pt>
    <dgm:pt modelId="{B2AF98EA-BD25-4991-934A-3C141398BBED}" type="sibTrans" cxnId="{D14AAA22-2C76-4F5E-AD70-914022F14CBB}">
      <dgm:prSet/>
      <dgm:spPr/>
      <dgm:t>
        <a:bodyPr/>
        <a:lstStyle/>
        <a:p>
          <a:endParaRPr lang="ru-RU"/>
        </a:p>
      </dgm:t>
    </dgm:pt>
    <dgm:pt modelId="{8097084C-DAAA-40CE-80A1-E0DFBC3F25E3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Групповой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832DF-F225-4F55-8A42-CC9FAF8C949F}" type="parTrans" cxnId="{0C4C8B6D-5565-4505-94CE-942BAA172DDA}">
      <dgm:prSet/>
      <dgm:spPr/>
      <dgm:t>
        <a:bodyPr/>
        <a:lstStyle/>
        <a:p>
          <a:endParaRPr lang="ru-RU"/>
        </a:p>
      </dgm:t>
    </dgm:pt>
    <dgm:pt modelId="{5D5C600B-BA44-4E5D-A0E9-24BAD0FF36E1}" type="sibTrans" cxnId="{0C4C8B6D-5565-4505-94CE-942BAA172DDA}">
      <dgm:prSet/>
      <dgm:spPr/>
      <dgm:t>
        <a:bodyPr/>
        <a:lstStyle/>
        <a:p>
          <a:endParaRPr lang="ru-RU"/>
        </a:p>
      </dgm:t>
    </dgm:pt>
    <dgm:pt modelId="{53C13390-7357-496A-A141-EE81B8E71F24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Подгрупповой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95289-BAF3-43A9-B373-4909DE25CF4A}" type="parTrans" cxnId="{86317C96-D60A-476C-9874-7577360B3F0A}">
      <dgm:prSet/>
      <dgm:spPr/>
      <dgm:t>
        <a:bodyPr/>
        <a:lstStyle/>
        <a:p>
          <a:endParaRPr lang="ru-RU"/>
        </a:p>
      </dgm:t>
    </dgm:pt>
    <dgm:pt modelId="{69E553D1-F266-4A9D-9EEB-AE3459F5FC74}" type="sibTrans" cxnId="{86317C96-D60A-476C-9874-7577360B3F0A}">
      <dgm:prSet/>
      <dgm:spPr/>
      <dgm:t>
        <a:bodyPr/>
        <a:lstStyle/>
        <a:p>
          <a:endParaRPr lang="ru-RU"/>
        </a:p>
      </dgm:t>
    </dgm:pt>
    <dgm:pt modelId="{0725260C-17CD-4386-8183-44287F682A7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Личный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847BC9-F19E-4E77-9112-A9970D10F3F9}" type="parTrans" cxnId="{5858EB7F-E663-4041-A2C0-6568BFDB48DF}">
      <dgm:prSet/>
      <dgm:spPr/>
      <dgm:t>
        <a:bodyPr/>
        <a:lstStyle/>
        <a:p>
          <a:endParaRPr lang="ru-RU"/>
        </a:p>
      </dgm:t>
    </dgm:pt>
    <dgm:pt modelId="{D9B39132-C05F-4269-91A5-AE7163177498}" type="sibTrans" cxnId="{5858EB7F-E663-4041-A2C0-6568BFDB48DF}">
      <dgm:prSet/>
      <dgm:spPr/>
      <dgm:t>
        <a:bodyPr/>
        <a:lstStyle/>
        <a:p>
          <a:endParaRPr lang="ru-RU"/>
        </a:p>
      </dgm:t>
    </dgm:pt>
    <dgm:pt modelId="{DDB20F83-0A04-43DE-81E7-17B7551D232C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Семейный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36499F-B099-4B2B-9FE9-02299983CDDE}" type="parTrans" cxnId="{A2D2E4B5-03F1-474C-88D8-7E1BDC911DF8}">
      <dgm:prSet/>
      <dgm:spPr/>
      <dgm:t>
        <a:bodyPr/>
        <a:lstStyle/>
        <a:p>
          <a:endParaRPr lang="ru-RU"/>
        </a:p>
      </dgm:t>
    </dgm:pt>
    <dgm:pt modelId="{63831C1A-BBA2-4BFF-9B23-6CAFFC09D357}" type="sibTrans" cxnId="{A2D2E4B5-03F1-474C-88D8-7E1BDC911DF8}">
      <dgm:prSet/>
      <dgm:spPr/>
      <dgm:t>
        <a:bodyPr/>
        <a:lstStyle/>
        <a:p>
          <a:endParaRPr lang="ru-RU"/>
        </a:p>
      </dgm:t>
    </dgm:pt>
    <dgm:pt modelId="{5D50E0DE-31A9-484F-94A0-809D593100E9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Парный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D1ADF7-BE2B-4D32-86D7-5AB6C4016E20}" type="sibTrans" cxnId="{59D07243-F4FA-46C2-A1C9-CF19C21D3589}">
      <dgm:prSet/>
      <dgm:spPr/>
      <dgm:t>
        <a:bodyPr/>
        <a:lstStyle/>
        <a:p>
          <a:endParaRPr lang="ru-RU"/>
        </a:p>
      </dgm:t>
    </dgm:pt>
    <dgm:pt modelId="{060D192C-C150-41B6-B502-A2DFAEFCCD8C}" type="parTrans" cxnId="{59D07243-F4FA-46C2-A1C9-CF19C21D3589}">
      <dgm:prSet/>
      <dgm:spPr/>
      <dgm:t>
        <a:bodyPr/>
        <a:lstStyle/>
        <a:p>
          <a:endParaRPr lang="ru-RU"/>
        </a:p>
      </dgm:t>
    </dgm:pt>
    <dgm:pt modelId="{2337F233-D04B-47FD-B316-38785B12DED1}" type="pres">
      <dgm:prSet presAssocID="{24272E36-CD85-48BC-ABD0-22A2E6C6A1C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98589A-F1D2-4734-8389-414DB78A100F}" type="pres">
      <dgm:prSet presAssocID="{BC82252C-C76F-4FCF-BCCD-7E49C8F7B5AF}" presName="centerShape" presStyleLbl="node0" presStyleIdx="0" presStyleCnt="1"/>
      <dgm:spPr/>
      <dgm:t>
        <a:bodyPr/>
        <a:lstStyle/>
        <a:p>
          <a:endParaRPr lang="ru-RU"/>
        </a:p>
      </dgm:t>
    </dgm:pt>
    <dgm:pt modelId="{4CA7655D-D08B-47AC-A704-E8FD6D9BB316}" type="pres">
      <dgm:prSet presAssocID="{77C832DF-F225-4F55-8A42-CC9FAF8C949F}" presName="Name9" presStyleLbl="parChTrans1D2" presStyleIdx="0" presStyleCnt="5"/>
      <dgm:spPr/>
      <dgm:t>
        <a:bodyPr/>
        <a:lstStyle/>
        <a:p>
          <a:endParaRPr lang="ru-RU"/>
        </a:p>
      </dgm:t>
    </dgm:pt>
    <dgm:pt modelId="{14683B03-01EE-4276-BA0B-959A6E7AA508}" type="pres">
      <dgm:prSet presAssocID="{77C832DF-F225-4F55-8A42-CC9FAF8C949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76188A0B-852E-47ED-84EB-424FE3BBCD22}" type="pres">
      <dgm:prSet presAssocID="{8097084C-DAAA-40CE-80A1-E0DFBC3F25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84AEC-E437-4AFB-B7A3-326178EFBF6F}" type="pres">
      <dgm:prSet presAssocID="{88B95289-BAF3-43A9-B373-4909DE25CF4A}" presName="Name9" presStyleLbl="parChTrans1D2" presStyleIdx="1" presStyleCnt="5"/>
      <dgm:spPr/>
      <dgm:t>
        <a:bodyPr/>
        <a:lstStyle/>
        <a:p>
          <a:endParaRPr lang="ru-RU"/>
        </a:p>
      </dgm:t>
    </dgm:pt>
    <dgm:pt modelId="{FA23814C-E1CF-4898-AB98-8184C09EDCBC}" type="pres">
      <dgm:prSet presAssocID="{88B95289-BAF3-43A9-B373-4909DE25CF4A}" presName="connTx" presStyleLbl="parChTrans1D2" presStyleIdx="1" presStyleCnt="5"/>
      <dgm:spPr/>
      <dgm:t>
        <a:bodyPr/>
        <a:lstStyle/>
        <a:p>
          <a:endParaRPr lang="ru-RU"/>
        </a:p>
      </dgm:t>
    </dgm:pt>
    <dgm:pt modelId="{323D972C-D290-4F0D-BD77-A3A8A26AFC2F}" type="pres">
      <dgm:prSet presAssocID="{53C13390-7357-496A-A141-EE81B8E71F2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8D357-BD2F-47CE-8B44-9C3712C8A635}" type="pres">
      <dgm:prSet presAssocID="{03847BC9-F19E-4E77-9112-A9970D10F3F9}" presName="Name9" presStyleLbl="parChTrans1D2" presStyleIdx="2" presStyleCnt="5"/>
      <dgm:spPr/>
      <dgm:t>
        <a:bodyPr/>
        <a:lstStyle/>
        <a:p>
          <a:endParaRPr lang="ru-RU"/>
        </a:p>
      </dgm:t>
    </dgm:pt>
    <dgm:pt modelId="{DBE0A975-4DFE-49A3-ADF3-E3D39DA2B6F5}" type="pres">
      <dgm:prSet presAssocID="{03847BC9-F19E-4E77-9112-A9970D10F3F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3A211D87-684E-4EE9-9779-51013D115A76}" type="pres">
      <dgm:prSet presAssocID="{0725260C-17CD-4386-8183-44287F682A74}" presName="node" presStyleLbl="node1" presStyleIdx="2" presStyleCnt="5" custRadScaleRad="101954" custRadScaleInc="-1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7B97F-5973-467B-8485-413C64799B91}" type="pres">
      <dgm:prSet presAssocID="{E036499F-B099-4B2B-9FE9-02299983CDDE}" presName="Name9" presStyleLbl="parChTrans1D2" presStyleIdx="3" presStyleCnt="5"/>
      <dgm:spPr/>
      <dgm:t>
        <a:bodyPr/>
        <a:lstStyle/>
        <a:p>
          <a:endParaRPr lang="ru-RU"/>
        </a:p>
      </dgm:t>
    </dgm:pt>
    <dgm:pt modelId="{A873D05E-FF42-4BFB-A75B-E894A6D06FE6}" type="pres">
      <dgm:prSet presAssocID="{E036499F-B099-4B2B-9FE9-02299983CDDE}" presName="connTx" presStyleLbl="parChTrans1D2" presStyleIdx="3" presStyleCnt="5"/>
      <dgm:spPr/>
      <dgm:t>
        <a:bodyPr/>
        <a:lstStyle/>
        <a:p>
          <a:endParaRPr lang="ru-RU"/>
        </a:p>
      </dgm:t>
    </dgm:pt>
    <dgm:pt modelId="{884C5994-5F0B-4A95-9144-1EDA3BBD791F}" type="pres">
      <dgm:prSet presAssocID="{DDB20F83-0A04-43DE-81E7-17B7551D232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A2923-2877-4C97-9047-50715C3E2BB5}" type="pres">
      <dgm:prSet presAssocID="{060D192C-C150-41B6-B502-A2DFAEFCCD8C}" presName="Name9" presStyleLbl="parChTrans1D2" presStyleIdx="4" presStyleCnt="5"/>
      <dgm:spPr/>
      <dgm:t>
        <a:bodyPr/>
        <a:lstStyle/>
        <a:p>
          <a:endParaRPr lang="ru-RU"/>
        </a:p>
      </dgm:t>
    </dgm:pt>
    <dgm:pt modelId="{081E0946-7D74-46D8-9408-37C5B6BD075D}" type="pres">
      <dgm:prSet presAssocID="{060D192C-C150-41B6-B502-A2DFAEFCCD8C}" presName="connTx" presStyleLbl="parChTrans1D2" presStyleIdx="4" presStyleCnt="5"/>
      <dgm:spPr/>
      <dgm:t>
        <a:bodyPr/>
        <a:lstStyle/>
        <a:p>
          <a:endParaRPr lang="ru-RU"/>
        </a:p>
      </dgm:t>
    </dgm:pt>
    <dgm:pt modelId="{BA41A13A-A955-4EDD-B598-AF7DCA301A37}" type="pres">
      <dgm:prSet presAssocID="{5D50E0DE-31A9-484F-94A0-809D593100E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D2E4B5-03F1-474C-88D8-7E1BDC911DF8}" srcId="{BC82252C-C76F-4FCF-BCCD-7E49C8F7B5AF}" destId="{DDB20F83-0A04-43DE-81E7-17B7551D232C}" srcOrd="3" destOrd="0" parTransId="{E036499F-B099-4B2B-9FE9-02299983CDDE}" sibTransId="{63831C1A-BBA2-4BFF-9B23-6CAFFC09D357}"/>
    <dgm:cxn modelId="{59D07243-F4FA-46C2-A1C9-CF19C21D3589}" srcId="{BC82252C-C76F-4FCF-BCCD-7E49C8F7B5AF}" destId="{5D50E0DE-31A9-484F-94A0-809D593100E9}" srcOrd="4" destOrd="0" parTransId="{060D192C-C150-41B6-B502-A2DFAEFCCD8C}" sibTransId="{94D1ADF7-BE2B-4D32-86D7-5AB6C4016E20}"/>
    <dgm:cxn modelId="{809B1A9E-9CC4-4783-8BE9-BD9CCB007F68}" type="presOf" srcId="{88B95289-BAF3-43A9-B373-4909DE25CF4A}" destId="{B8084AEC-E437-4AFB-B7A3-326178EFBF6F}" srcOrd="0" destOrd="0" presId="urn:microsoft.com/office/officeart/2005/8/layout/radial1"/>
    <dgm:cxn modelId="{DE45F030-4FDA-4FA8-BD58-79122F41BFAC}" type="presOf" srcId="{E036499F-B099-4B2B-9FE9-02299983CDDE}" destId="{A873D05E-FF42-4BFB-A75B-E894A6D06FE6}" srcOrd="1" destOrd="0" presId="urn:microsoft.com/office/officeart/2005/8/layout/radial1"/>
    <dgm:cxn modelId="{043FFCF7-1D09-4F95-A3F2-F9F56C1AA98F}" type="presOf" srcId="{77C832DF-F225-4F55-8A42-CC9FAF8C949F}" destId="{4CA7655D-D08B-47AC-A704-E8FD6D9BB316}" srcOrd="0" destOrd="0" presId="urn:microsoft.com/office/officeart/2005/8/layout/radial1"/>
    <dgm:cxn modelId="{376B9C49-311A-4361-ADBB-AEB84603A85C}" type="presOf" srcId="{8097084C-DAAA-40CE-80A1-E0DFBC3F25E3}" destId="{76188A0B-852E-47ED-84EB-424FE3BBCD22}" srcOrd="0" destOrd="0" presId="urn:microsoft.com/office/officeart/2005/8/layout/radial1"/>
    <dgm:cxn modelId="{544E76B4-185A-4C86-A5A9-3E37DDAF825A}" type="presOf" srcId="{03847BC9-F19E-4E77-9112-A9970D10F3F9}" destId="{9B58D357-BD2F-47CE-8B44-9C3712C8A635}" srcOrd="0" destOrd="0" presId="urn:microsoft.com/office/officeart/2005/8/layout/radial1"/>
    <dgm:cxn modelId="{86317C96-D60A-476C-9874-7577360B3F0A}" srcId="{BC82252C-C76F-4FCF-BCCD-7E49C8F7B5AF}" destId="{53C13390-7357-496A-A141-EE81B8E71F24}" srcOrd="1" destOrd="0" parTransId="{88B95289-BAF3-43A9-B373-4909DE25CF4A}" sibTransId="{69E553D1-F266-4A9D-9EEB-AE3459F5FC74}"/>
    <dgm:cxn modelId="{899C34A1-1441-4416-A906-00C642337590}" type="presOf" srcId="{53C13390-7357-496A-A141-EE81B8E71F24}" destId="{323D972C-D290-4F0D-BD77-A3A8A26AFC2F}" srcOrd="0" destOrd="0" presId="urn:microsoft.com/office/officeart/2005/8/layout/radial1"/>
    <dgm:cxn modelId="{010FF8F8-855E-478C-A702-8C44EB63E197}" type="presOf" srcId="{24272E36-CD85-48BC-ABD0-22A2E6C6A1C0}" destId="{2337F233-D04B-47FD-B316-38785B12DED1}" srcOrd="0" destOrd="0" presId="urn:microsoft.com/office/officeart/2005/8/layout/radial1"/>
    <dgm:cxn modelId="{8BE3F977-CB43-45B0-9BEF-B619DC150858}" type="presOf" srcId="{77C832DF-F225-4F55-8A42-CC9FAF8C949F}" destId="{14683B03-01EE-4276-BA0B-959A6E7AA508}" srcOrd="1" destOrd="0" presId="urn:microsoft.com/office/officeart/2005/8/layout/radial1"/>
    <dgm:cxn modelId="{3B34332C-BF1C-47DC-B9A1-42E025C17C2C}" type="presOf" srcId="{88B95289-BAF3-43A9-B373-4909DE25CF4A}" destId="{FA23814C-E1CF-4898-AB98-8184C09EDCBC}" srcOrd="1" destOrd="0" presId="urn:microsoft.com/office/officeart/2005/8/layout/radial1"/>
    <dgm:cxn modelId="{A7D66EA5-AF53-4620-BEE4-8974AADDB853}" type="presOf" srcId="{5D50E0DE-31A9-484F-94A0-809D593100E9}" destId="{BA41A13A-A955-4EDD-B598-AF7DCA301A37}" srcOrd="0" destOrd="0" presId="urn:microsoft.com/office/officeart/2005/8/layout/radial1"/>
    <dgm:cxn modelId="{825CC38D-B8F2-4A46-8836-33886E83BD7E}" type="presOf" srcId="{060D192C-C150-41B6-B502-A2DFAEFCCD8C}" destId="{081E0946-7D74-46D8-9408-37C5B6BD075D}" srcOrd="1" destOrd="0" presId="urn:microsoft.com/office/officeart/2005/8/layout/radial1"/>
    <dgm:cxn modelId="{61CF65DF-6E17-4398-9061-C3FBB3AB1D7C}" type="presOf" srcId="{03847BC9-F19E-4E77-9112-A9970D10F3F9}" destId="{DBE0A975-4DFE-49A3-ADF3-E3D39DA2B6F5}" srcOrd="1" destOrd="0" presId="urn:microsoft.com/office/officeart/2005/8/layout/radial1"/>
    <dgm:cxn modelId="{CA9D99D0-1ED0-4206-948B-D45CF54758F4}" type="presOf" srcId="{DDB20F83-0A04-43DE-81E7-17B7551D232C}" destId="{884C5994-5F0B-4A95-9144-1EDA3BBD791F}" srcOrd="0" destOrd="0" presId="urn:microsoft.com/office/officeart/2005/8/layout/radial1"/>
    <dgm:cxn modelId="{ED6E9E81-64F4-423B-98DB-05B16A3191A1}" type="presOf" srcId="{E036499F-B099-4B2B-9FE9-02299983CDDE}" destId="{E787B97F-5973-467B-8485-413C64799B91}" srcOrd="0" destOrd="0" presId="urn:microsoft.com/office/officeart/2005/8/layout/radial1"/>
    <dgm:cxn modelId="{9D0DF029-4A29-4C25-AA4C-74B71531BD8D}" type="presOf" srcId="{BC82252C-C76F-4FCF-BCCD-7E49C8F7B5AF}" destId="{C198589A-F1D2-4734-8389-414DB78A100F}" srcOrd="0" destOrd="0" presId="urn:microsoft.com/office/officeart/2005/8/layout/radial1"/>
    <dgm:cxn modelId="{5858EB7F-E663-4041-A2C0-6568BFDB48DF}" srcId="{BC82252C-C76F-4FCF-BCCD-7E49C8F7B5AF}" destId="{0725260C-17CD-4386-8183-44287F682A74}" srcOrd="2" destOrd="0" parTransId="{03847BC9-F19E-4E77-9112-A9970D10F3F9}" sibTransId="{D9B39132-C05F-4269-91A5-AE7163177498}"/>
    <dgm:cxn modelId="{D14AAA22-2C76-4F5E-AD70-914022F14CBB}" srcId="{24272E36-CD85-48BC-ABD0-22A2E6C6A1C0}" destId="{BC82252C-C76F-4FCF-BCCD-7E49C8F7B5AF}" srcOrd="0" destOrd="0" parTransId="{58235ACE-591B-4780-BECB-5F23FBF6EC3B}" sibTransId="{B2AF98EA-BD25-4991-934A-3C141398BBED}"/>
    <dgm:cxn modelId="{0C4C8B6D-5565-4505-94CE-942BAA172DDA}" srcId="{BC82252C-C76F-4FCF-BCCD-7E49C8F7B5AF}" destId="{8097084C-DAAA-40CE-80A1-E0DFBC3F25E3}" srcOrd="0" destOrd="0" parTransId="{77C832DF-F225-4F55-8A42-CC9FAF8C949F}" sibTransId="{5D5C600B-BA44-4E5D-A0E9-24BAD0FF36E1}"/>
    <dgm:cxn modelId="{15E94030-4A89-4C60-BD3B-945410AC5A63}" type="presOf" srcId="{0725260C-17CD-4386-8183-44287F682A74}" destId="{3A211D87-684E-4EE9-9779-51013D115A76}" srcOrd="0" destOrd="0" presId="urn:microsoft.com/office/officeart/2005/8/layout/radial1"/>
    <dgm:cxn modelId="{A379F134-B58C-416E-B8AB-36B6F98DEF06}" type="presOf" srcId="{060D192C-C150-41B6-B502-A2DFAEFCCD8C}" destId="{A32A2923-2877-4C97-9047-50715C3E2BB5}" srcOrd="0" destOrd="0" presId="urn:microsoft.com/office/officeart/2005/8/layout/radial1"/>
    <dgm:cxn modelId="{6BE16D2A-9245-4B7E-BA04-451438943121}" type="presParOf" srcId="{2337F233-D04B-47FD-B316-38785B12DED1}" destId="{C198589A-F1D2-4734-8389-414DB78A100F}" srcOrd="0" destOrd="0" presId="urn:microsoft.com/office/officeart/2005/8/layout/radial1"/>
    <dgm:cxn modelId="{82D04407-ADF6-4570-AADF-D9810FF3F30E}" type="presParOf" srcId="{2337F233-D04B-47FD-B316-38785B12DED1}" destId="{4CA7655D-D08B-47AC-A704-E8FD6D9BB316}" srcOrd="1" destOrd="0" presId="urn:microsoft.com/office/officeart/2005/8/layout/radial1"/>
    <dgm:cxn modelId="{8A0C7471-D949-44A8-A9D3-5B5F873B73DF}" type="presParOf" srcId="{4CA7655D-D08B-47AC-A704-E8FD6D9BB316}" destId="{14683B03-01EE-4276-BA0B-959A6E7AA508}" srcOrd="0" destOrd="0" presId="urn:microsoft.com/office/officeart/2005/8/layout/radial1"/>
    <dgm:cxn modelId="{22CF7836-0EEC-460F-A365-BA2E9F45783B}" type="presParOf" srcId="{2337F233-D04B-47FD-B316-38785B12DED1}" destId="{76188A0B-852E-47ED-84EB-424FE3BBCD22}" srcOrd="2" destOrd="0" presId="urn:microsoft.com/office/officeart/2005/8/layout/radial1"/>
    <dgm:cxn modelId="{968E02E0-C104-4531-94EE-3075886AD39D}" type="presParOf" srcId="{2337F233-D04B-47FD-B316-38785B12DED1}" destId="{B8084AEC-E437-4AFB-B7A3-326178EFBF6F}" srcOrd="3" destOrd="0" presId="urn:microsoft.com/office/officeart/2005/8/layout/radial1"/>
    <dgm:cxn modelId="{B0B8841E-6987-4CB9-B3D0-C88E2B28A6DB}" type="presParOf" srcId="{B8084AEC-E437-4AFB-B7A3-326178EFBF6F}" destId="{FA23814C-E1CF-4898-AB98-8184C09EDCBC}" srcOrd="0" destOrd="0" presId="urn:microsoft.com/office/officeart/2005/8/layout/radial1"/>
    <dgm:cxn modelId="{61F8E74D-C9FF-4F7B-9EDD-BDCC775BA4B2}" type="presParOf" srcId="{2337F233-D04B-47FD-B316-38785B12DED1}" destId="{323D972C-D290-4F0D-BD77-A3A8A26AFC2F}" srcOrd="4" destOrd="0" presId="urn:microsoft.com/office/officeart/2005/8/layout/radial1"/>
    <dgm:cxn modelId="{E5F49785-770C-4628-89FA-FDB233464277}" type="presParOf" srcId="{2337F233-D04B-47FD-B316-38785B12DED1}" destId="{9B58D357-BD2F-47CE-8B44-9C3712C8A635}" srcOrd="5" destOrd="0" presId="urn:microsoft.com/office/officeart/2005/8/layout/radial1"/>
    <dgm:cxn modelId="{971009CB-F73E-422B-87F1-5603F9381265}" type="presParOf" srcId="{9B58D357-BD2F-47CE-8B44-9C3712C8A635}" destId="{DBE0A975-4DFE-49A3-ADF3-E3D39DA2B6F5}" srcOrd="0" destOrd="0" presId="urn:microsoft.com/office/officeart/2005/8/layout/radial1"/>
    <dgm:cxn modelId="{F20B4075-279C-4796-93CA-F4E14A9C9DF8}" type="presParOf" srcId="{2337F233-D04B-47FD-B316-38785B12DED1}" destId="{3A211D87-684E-4EE9-9779-51013D115A76}" srcOrd="6" destOrd="0" presId="urn:microsoft.com/office/officeart/2005/8/layout/radial1"/>
    <dgm:cxn modelId="{FC881999-2B7C-4167-B2C2-8299989634A3}" type="presParOf" srcId="{2337F233-D04B-47FD-B316-38785B12DED1}" destId="{E787B97F-5973-467B-8485-413C64799B91}" srcOrd="7" destOrd="0" presId="urn:microsoft.com/office/officeart/2005/8/layout/radial1"/>
    <dgm:cxn modelId="{2EF5BB56-496E-4A92-AC01-E27E81E7E7F3}" type="presParOf" srcId="{E787B97F-5973-467B-8485-413C64799B91}" destId="{A873D05E-FF42-4BFB-A75B-E894A6D06FE6}" srcOrd="0" destOrd="0" presId="urn:microsoft.com/office/officeart/2005/8/layout/radial1"/>
    <dgm:cxn modelId="{CC8459D0-47CD-4394-8F5A-5273DC7F7994}" type="presParOf" srcId="{2337F233-D04B-47FD-B316-38785B12DED1}" destId="{884C5994-5F0B-4A95-9144-1EDA3BBD791F}" srcOrd="8" destOrd="0" presId="urn:microsoft.com/office/officeart/2005/8/layout/radial1"/>
    <dgm:cxn modelId="{C5411BB6-380A-40FD-AB5C-C687F535A879}" type="presParOf" srcId="{2337F233-D04B-47FD-B316-38785B12DED1}" destId="{A32A2923-2877-4C97-9047-50715C3E2BB5}" srcOrd="9" destOrd="0" presId="urn:microsoft.com/office/officeart/2005/8/layout/radial1"/>
    <dgm:cxn modelId="{76E7B14A-A805-4ECC-8791-24CE138405E4}" type="presParOf" srcId="{A32A2923-2877-4C97-9047-50715C3E2BB5}" destId="{081E0946-7D74-46D8-9408-37C5B6BD075D}" srcOrd="0" destOrd="0" presId="urn:microsoft.com/office/officeart/2005/8/layout/radial1"/>
    <dgm:cxn modelId="{8B94197B-C23F-4D40-A0EA-8018B4F44295}" type="presParOf" srcId="{2337F233-D04B-47FD-B316-38785B12DED1}" destId="{BA41A13A-A955-4EDD-B598-AF7DCA301A3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6E9C37-C5AD-481C-8F5E-6AE5224927F9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964B41-4472-483E-9313-A983ECF9987F}">
      <dgm:prSet phldrT="[Текст]"/>
      <dgm:spPr/>
      <dgm:t>
        <a:bodyPr/>
        <a:lstStyle/>
        <a:p>
          <a:r>
            <a:rPr lang="ru-RU" dirty="0" smtClean="0"/>
            <a:t>По продолжительности</a:t>
          </a:r>
          <a:endParaRPr lang="ru-RU" dirty="0"/>
        </a:p>
      </dgm:t>
    </dgm:pt>
    <dgm:pt modelId="{DA17FF24-6F67-4E05-9CFF-375BB2CE8F3D}" type="parTrans" cxnId="{F63C2155-F2E6-416F-BC51-DFA92C5513FB}">
      <dgm:prSet/>
      <dgm:spPr/>
      <dgm:t>
        <a:bodyPr/>
        <a:lstStyle/>
        <a:p>
          <a:endParaRPr lang="ru-RU"/>
        </a:p>
      </dgm:t>
    </dgm:pt>
    <dgm:pt modelId="{3AB45318-C54E-44DA-8ED2-0C8A163E0E35}" type="sibTrans" cxnId="{F63C2155-F2E6-416F-BC51-DFA92C5513FB}">
      <dgm:prSet/>
      <dgm:spPr/>
      <dgm:t>
        <a:bodyPr/>
        <a:lstStyle/>
        <a:p>
          <a:endParaRPr lang="ru-RU"/>
        </a:p>
      </dgm:t>
    </dgm:pt>
    <dgm:pt modelId="{3C92529A-FD29-4D82-B87E-E2542DF7AAAB}">
      <dgm:prSet phldrT="[Текст]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dirty="0" smtClean="0"/>
            <a:t>Краткосрочные (одно или несколько занятий) </a:t>
          </a:r>
          <a:endParaRPr lang="ru-RU" dirty="0"/>
        </a:p>
      </dgm:t>
    </dgm:pt>
    <dgm:pt modelId="{72E0D49E-F92A-4DC5-9228-D4E679B23836}" type="parTrans" cxnId="{7BF739C6-BD1B-4F61-A5B5-9C538B48304A}">
      <dgm:prSet/>
      <dgm:spPr/>
      <dgm:t>
        <a:bodyPr/>
        <a:lstStyle/>
        <a:p>
          <a:endParaRPr lang="ru-RU"/>
        </a:p>
      </dgm:t>
    </dgm:pt>
    <dgm:pt modelId="{7E37E0EF-C901-4475-95A2-B6FC5C4802D0}" type="sibTrans" cxnId="{7BF739C6-BD1B-4F61-A5B5-9C538B48304A}">
      <dgm:prSet/>
      <dgm:spPr/>
      <dgm:t>
        <a:bodyPr/>
        <a:lstStyle/>
        <a:p>
          <a:endParaRPr lang="ru-RU"/>
        </a:p>
      </dgm:t>
    </dgm:pt>
    <dgm:pt modelId="{0706480B-3CB4-4E0D-959A-99E22A2C7769}">
      <dgm:prSet phldrT="[Текст]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dirty="0" smtClean="0"/>
            <a:t>Средней продолжительности    (1-3 месяца)</a:t>
          </a:r>
          <a:endParaRPr lang="ru-RU" dirty="0"/>
        </a:p>
      </dgm:t>
    </dgm:pt>
    <dgm:pt modelId="{8D4F089C-20B2-4D0E-847A-FE3C34DFAA2C}" type="parTrans" cxnId="{59C4647F-EC58-4DF4-B048-DFC86E4A3AFD}">
      <dgm:prSet/>
      <dgm:spPr/>
      <dgm:t>
        <a:bodyPr/>
        <a:lstStyle/>
        <a:p>
          <a:endParaRPr lang="ru-RU"/>
        </a:p>
      </dgm:t>
    </dgm:pt>
    <dgm:pt modelId="{FAC9AA87-B6DC-439C-836E-9E1F75DB8DE6}" type="sibTrans" cxnId="{59C4647F-EC58-4DF4-B048-DFC86E4A3AFD}">
      <dgm:prSet/>
      <dgm:spPr/>
      <dgm:t>
        <a:bodyPr/>
        <a:lstStyle/>
        <a:p>
          <a:endParaRPr lang="ru-RU"/>
        </a:p>
      </dgm:t>
    </dgm:pt>
    <dgm:pt modelId="{B7C3745D-EA3B-4ABB-BE13-F1B0486A86C7}">
      <dgm:prSet phldrT="[Текст]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dirty="0" smtClean="0"/>
            <a:t>Долгосрочные (до года)</a:t>
          </a:r>
          <a:endParaRPr lang="ru-RU" dirty="0"/>
        </a:p>
      </dgm:t>
    </dgm:pt>
    <dgm:pt modelId="{530B9855-7D2E-4B04-993F-78A1B7B707F9}" type="parTrans" cxnId="{34E66A95-CAC7-4E27-92B1-B0DFD03175FB}">
      <dgm:prSet/>
      <dgm:spPr/>
      <dgm:t>
        <a:bodyPr/>
        <a:lstStyle/>
        <a:p>
          <a:endParaRPr lang="ru-RU"/>
        </a:p>
      </dgm:t>
    </dgm:pt>
    <dgm:pt modelId="{797DA0DC-138A-4200-8D9E-DF8916BD0223}" type="sibTrans" cxnId="{34E66A95-CAC7-4E27-92B1-B0DFD03175FB}">
      <dgm:prSet/>
      <dgm:spPr/>
      <dgm:t>
        <a:bodyPr/>
        <a:lstStyle/>
        <a:p>
          <a:endParaRPr lang="ru-RU"/>
        </a:p>
      </dgm:t>
    </dgm:pt>
    <dgm:pt modelId="{7735AA6B-16A8-4EFD-B9F0-5052C1B126CE}" type="pres">
      <dgm:prSet presAssocID="{B26E9C37-C5AD-481C-8F5E-6AE5224927F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1389C7-A0B6-445B-9D47-33CA15AA5FBD}" type="pres">
      <dgm:prSet presAssocID="{F1964B41-4472-483E-9313-A983ECF9987F}" presName="linNode" presStyleCnt="0"/>
      <dgm:spPr/>
    </dgm:pt>
    <dgm:pt modelId="{E8EA4D41-0A2E-4665-ABFB-5856C602A5BF}" type="pres">
      <dgm:prSet presAssocID="{F1964B41-4472-483E-9313-A983ECF9987F}" presName="parentShp" presStyleLbl="node1" presStyleIdx="0" presStyleCnt="1" custScaleX="78509" custScaleY="75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D8147-05A8-4691-8B95-CCB12D722F7E}" type="pres">
      <dgm:prSet presAssocID="{F1964B41-4472-483E-9313-A983ECF9987F}" presName="childShp" presStyleLbl="bgAccFollowNode1" presStyleIdx="0" presStyleCnt="1" custScaleY="58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E66A95-CAC7-4E27-92B1-B0DFD03175FB}" srcId="{F1964B41-4472-483E-9313-A983ECF9987F}" destId="{B7C3745D-EA3B-4ABB-BE13-F1B0486A86C7}" srcOrd="2" destOrd="0" parTransId="{530B9855-7D2E-4B04-993F-78A1B7B707F9}" sibTransId="{797DA0DC-138A-4200-8D9E-DF8916BD0223}"/>
    <dgm:cxn modelId="{2B70EC2D-FB7C-4F9A-97A8-148BC89C2121}" type="presOf" srcId="{3C92529A-FD29-4D82-B87E-E2542DF7AAAB}" destId="{729D8147-05A8-4691-8B95-CCB12D722F7E}" srcOrd="0" destOrd="0" presId="urn:microsoft.com/office/officeart/2005/8/layout/vList6"/>
    <dgm:cxn modelId="{7E615B43-3BC5-4388-8C67-2F8325FA729A}" type="presOf" srcId="{0706480B-3CB4-4E0D-959A-99E22A2C7769}" destId="{729D8147-05A8-4691-8B95-CCB12D722F7E}" srcOrd="0" destOrd="1" presId="urn:microsoft.com/office/officeart/2005/8/layout/vList6"/>
    <dgm:cxn modelId="{5F886B3E-D36A-48A4-8232-520DE5132F96}" type="presOf" srcId="{B7C3745D-EA3B-4ABB-BE13-F1B0486A86C7}" destId="{729D8147-05A8-4691-8B95-CCB12D722F7E}" srcOrd="0" destOrd="2" presId="urn:microsoft.com/office/officeart/2005/8/layout/vList6"/>
    <dgm:cxn modelId="{59C4647F-EC58-4DF4-B048-DFC86E4A3AFD}" srcId="{F1964B41-4472-483E-9313-A983ECF9987F}" destId="{0706480B-3CB4-4E0D-959A-99E22A2C7769}" srcOrd="1" destOrd="0" parTransId="{8D4F089C-20B2-4D0E-847A-FE3C34DFAA2C}" sibTransId="{FAC9AA87-B6DC-439C-836E-9E1F75DB8DE6}"/>
    <dgm:cxn modelId="{D7FCFF72-1863-4E60-8A6D-9AFC421EE068}" type="presOf" srcId="{F1964B41-4472-483E-9313-A983ECF9987F}" destId="{E8EA4D41-0A2E-4665-ABFB-5856C602A5BF}" srcOrd="0" destOrd="0" presId="urn:microsoft.com/office/officeart/2005/8/layout/vList6"/>
    <dgm:cxn modelId="{F63C2155-F2E6-416F-BC51-DFA92C5513FB}" srcId="{B26E9C37-C5AD-481C-8F5E-6AE5224927F9}" destId="{F1964B41-4472-483E-9313-A983ECF9987F}" srcOrd="0" destOrd="0" parTransId="{DA17FF24-6F67-4E05-9CFF-375BB2CE8F3D}" sibTransId="{3AB45318-C54E-44DA-8ED2-0C8A163E0E35}"/>
    <dgm:cxn modelId="{7BF739C6-BD1B-4F61-A5B5-9C538B48304A}" srcId="{F1964B41-4472-483E-9313-A983ECF9987F}" destId="{3C92529A-FD29-4D82-B87E-E2542DF7AAAB}" srcOrd="0" destOrd="0" parTransId="{72E0D49E-F92A-4DC5-9228-D4E679B23836}" sibTransId="{7E37E0EF-C901-4475-95A2-B6FC5C4802D0}"/>
    <dgm:cxn modelId="{ED83B13C-ACB8-4B7A-A677-0AD29BEC88C3}" type="presOf" srcId="{B26E9C37-C5AD-481C-8F5E-6AE5224927F9}" destId="{7735AA6B-16A8-4EFD-B9F0-5052C1B126CE}" srcOrd="0" destOrd="0" presId="urn:microsoft.com/office/officeart/2005/8/layout/vList6"/>
    <dgm:cxn modelId="{21F73E88-98EE-4A33-A778-637B4B763422}" type="presParOf" srcId="{7735AA6B-16A8-4EFD-B9F0-5052C1B126CE}" destId="{191389C7-A0B6-445B-9D47-33CA15AA5FBD}" srcOrd="0" destOrd="0" presId="urn:microsoft.com/office/officeart/2005/8/layout/vList6"/>
    <dgm:cxn modelId="{3CBE17CE-5615-48AD-9922-7544F33482BA}" type="presParOf" srcId="{191389C7-A0B6-445B-9D47-33CA15AA5FBD}" destId="{E8EA4D41-0A2E-4665-ABFB-5856C602A5BF}" srcOrd="0" destOrd="0" presId="urn:microsoft.com/office/officeart/2005/8/layout/vList6"/>
    <dgm:cxn modelId="{38358528-6EED-4CB6-AAC8-4E555DCB89BA}" type="presParOf" srcId="{191389C7-A0B6-445B-9D47-33CA15AA5FBD}" destId="{729D8147-05A8-4691-8B95-CCB12D722F7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EC989-5CA8-46F3-B199-2974E24EA646}">
      <dsp:nvSpPr>
        <dsp:cNvPr id="0" name=""/>
        <dsp:cNvSpPr/>
      </dsp:nvSpPr>
      <dsp:spPr>
        <a:xfrm>
          <a:off x="1629890" y="3132347"/>
          <a:ext cx="786087" cy="221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3043" y="0"/>
              </a:lnTo>
              <a:lnTo>
                <a:pt x="393043" y="2211005"/>
              </a:lnTo>
              <a:lnTo>
                <a:pt x="786087" y="2211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964269" y="4179186"/>
        <a:ext cx="117329" cy="117329"/>
      </dsp:txXfrm>
    </dsp:sp>
    <dsp:sp modelId="{AD509FB9-1C4B-45CA-9D98-6A01316289AF}">
      <dsp:nvSpPr>
        <dsp:cNvPr id="0" name=""/>
        <dsp:cNvSpPr/>
      </dsp:nvSpPr>
      <dsp:spPr>
        <a:xfrm>
          <a:off x="1629890" y="3132347"/>
          <a:ext cx="857939" cy="663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8969" y="0"/>
              </a:lnTo>
              <a:lnTo>
                <a:pt x="428969" y="663700"/>
              </a:lnTo>
              <a:lnTo>
                <a:pt x="857939" y="6637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031742" y="3437080"/>
        <a:ext cx="54234" cy="54234"/>
      </dsp:txXfrm>
    </dsp:sp>
    <dsp:sp modelId="{E8F27FDB-612C-4D26-8331-20F644EBB2B2}">
      <dsp:nvSpPr>
        <dsp:cNvPr id="0" name=""/>
        <dsp:cNvSpPr/>
      </dsp:nvSpPr>
      <dsp:spPr>
        <a:xfrm>
          <a:off x="1629890" y="2478175"/>
          <a:ext cx="779307" cy="654172"/>
        </a:xfrm>
        <a:custGeom>
          <a:avLst/>
          <a:gdLst/>
          <a:ahLst/>
          <a:cxnLst/>
          <a:rect l="0" t="0" r="0" b="0"/>
          <a:pathLst>
            <a:path>
              <a:moveTo>
                <a:pt x="0" y="654172"/>
              </a:moveTo>
              <a:lnTo>
                <a:pt x="389653" y="654172"/>
              </a:lnTo>
              <a:lnTo>
                <a:pt x="389653" y="0"/>
              </a:lnTo>
              <a:lnTo>
                <a:pt x="7793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94107" y="2779824"/>
        <a:ext cx="50873" cy="50873"/>
      </dsp:txXfrm>
    </dsp:sp>
    <dsp:sp modelId="{A6488E0C-3765-4E90-A3A4-77B7E1DF52ED}">
      <dsp:nvSpPr>
        <dsp:cNvPr id="0" name=""/>
        <dsp:cNvSpPr/>
      </dsp:nvSpPr>
      <dsp:spPr>
        <a:xfrm>
          <a:off x="1629890" y="904906"/>
          <a:ext cx="779307" cy="2227441"/>
        </a:xfrm>
        <a:custGeom>
          <a:avLst/>
          <a:gdLst/>
          <a:ahLst/>
          <a:cxnLst/>
          <a:rect l="0" t="0" r="0" b="0"/>
          <a:pathLst>
            <a:path>
              <a:moveTo>
                <a:pt x="0" y="2227441"/>
              </a:moveTo>
              <a:lnTo>
                <a:pt x="389653" y="2227441"/>
              </a:lnTo>
              <a:lnTo>
                <a:pt x="389653" y="0"/>
              </a:lnTo>
              <a:lnTo>
                <a:pt x="7793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960548" y="1959631"/>
        <a:ext cx="117991" cy="117991"/>
      </dsp:txXfrm>
    </dsp:sp>
    <dsp:sp modelId="{45811A25-259C-4231-9AED-AF8694A4E8F5}">
      <dsp:nvSpPr>
        <dsp:cNvPr id="0" name=""/>
        <dsp:cNvSpPr/>
      </dsp:nvSpPr>
      <dsp:spPr>
        <a:xfrm rot="16200000">
          <a:off x="-1821965" y="2591109"/>
          <a:ext cx="5821233" cy="1082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Классификация проектов</a:t>
          </a:r>
          <a:endParaRPr lang="ru-RU" sz="3600" b="1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821965" y="2591109"/>
        <a:ext cx="5821233" cy="1082476"/>
      </dsp:txXfrm>
    </dsp:sp>
    <dsp:sp modelId="{4F1FF8A1-6B6F-4B5B-BD90-E0662917BCFE}">
      <dsp:nvSpPr>
        <dsp:cNvPr id="0" name=""/>
        <dsp:cNvSpPr/>
      </dsp:nvSpPr>
      <dsp:spPr>
        <a:xfrm>
          <a:off x="2409197" y="222614"/>
          <a:ext cx="6187388" cy="1364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исследовательские-творческие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</a:rPr>
            <a:t> 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экспериментируют, а затем результаты оформляют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виде газет, драматизации, детского дизайна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9197" y="222614"/>
        <a:ext cx="6187388" cy="1364583"/>
      </dsp:txXfrm>
    </dsp:sp>
    <dsp:sp modelId="{DBEC8E5A-5FD6-4513-A070-64870C042459}">
      <dsp:nvSpPr>
        <dsp:cNvPr id="0" name=""/>
        <dsp:cNvSpPr/>
      </dsp:nvSpPr>
      <dsp:spPr>
        <a:xfrm>
          <a:off x="2409197" y="1884190"/>
          <a:ext cx="6187388" cy="1187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ролево</a:t>
          </a:r>
          <a:r>
            <a:rPr lang="ru-RU" sz="22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-игровые 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/>
            <a:t> </a:t>
          </a: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элементами творческих игр, когда дети входят в образ персонажей сказки и решают по-своему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поставленные проблемы</a:t>
          </a:r>
          <a:endParaRPr lang="ru-RU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9197" y="1884190"/>
        <a:ext cx="6187388" cy="1187968"/>
      </dsp:txXfrm>
    </dsp:sp>
    <dsp:sp modelId="{E7F191D5-1BD8-42ED-8BBE-DEEE61D60257}">
      <dsp:nvSpPr>
        <dsp:cNvPr id="0" name=""/>
        <dsp:cNvSpPr/>
      </dsp:nvSpPr>
      <dsp:spPr>
        <a:xfrm>
          <a:off x="2487829" y="3202063"/>
          <a:ext cx="6187388" cy="1187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информационно-практико-ориентированные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собирают информацию и реализуют её,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ориентируясь на социальные интересы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(оформление и дизайн группы, витражи и др.)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87829" y="3202063"/>
        <a:ext cx="6187388" cy="1187968"/>
      </dsp:txXfrm>
    </dsp:sp>
    <dsp:sp modelId="{EDCD30B3-745E-4F69-8FB4-49716915E5E3}">
      <dsp:nvSpPr>
        <dsp:cNvPr id="0" name=""/>
        <dsp:cNvSpPr/>
      </dsp:nvSpPr>
      <dsp:spPr>
        <a:xfrm>
          <a:off x="2415977" y="4749369"/>
          <a:ext cx="6178465" cy="1187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творческие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оформление результата в виде детского праздника,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детского дизайна, например «Театральная неделя»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15977" y="4749369"/>
        <a:ext cx="6178465" cy="1187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8589A-F1D2-4734-8389-414DB78A100F}">
      <dsp:nvSpPr>
        <dsp:cNvPr id="0" name=""/>
        <dsp:cNvSpPr/>
      </dsp:nvSpPr>
      <dsp:spPr>
        <a:xfrm>
          <a:off x="3490743" y="2884269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</a:t>
          </a:r>
          <a:r>
            <a:rPr lang="ru-RU" sz="2400" kern="1200" dirty="0" smtClean="0"/>
            <a:t> </a:t>
          </a:r>
          <a:r>
            <a:rPr lang="ru-RU" sz="2400" b="1" kern="1200" dirty="0" smtClean="0"/>
            <a:t>составу</a:t>
          </a:r>
          <a:r>
            <a:rPr lang="ru-RU" sz="2400" kern="1200" dirty="0" smtClean="0"/>
            <a:t> </a:t>
          </a:r>
          <a:r>
            <a:rPr lang="ru-RU" sz="2400" b="1" kern="1200" dirty="0" smtClean="0"/>
            <a:t>участников</a:t>
          </a:r>
          <a:endParaRPr lang="ru-RU" sz="2400" b="1" kern="1200" dirty="0"/>
        </a:p>
      </dsp:txBody>
      <dsp:txXfrm>
        <a:off x="3811992" y="3205518"/>
        <a:ext cx="1551126" cy="1551126"/>
      </dsp:txXfrm>
    </dsp:sp>
    <dsp:sp modelId="{4CA7655D-D08B-47AC-A704-E8FD6D9BB316}">
      <dsp:nvSpPr>
        <dsp:cNvPr id="0" name=""/>
        <dsp:cNvSpPr/>
      </dsp:nvSpPr>
      <dsp:spPr>
        <a:xfrm rot="16200000">
          <a:off x="4256650" y="2531846"/>
          <a:ext cx="661810" cy="43035"/>
        </a:xfrm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661810" y="21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71010" y="2536818"/>
        <a:ext cx="33090" cy="33090"/>
      </dsp:txXfrm>
    </dsp:sp>
    <dsp:sp modelId="{76188A0B-852E-47ED-84EB-424FE3BBCD22}">
      <dsp:nvSpPr>
        <dsp:cNvPr id="0" name=""/>
        <dsp:cNvSpPr/>
      </dsp:nvSpPr>
      <dsp:spPr>
        <a:xfrm>
          <a:off x="3490743" y="28834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Групповой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11992" y="350083"/>
        <a:ext cx="1551126" cy="1551126"/>
      </dsp:txXfrm>
    </dsp:sp>
    <dsp:sp modelId="{B8084AEC-E437-4AFB-B7A3-326178EFBF6F}">
      <dsp:nvSpPr>
        <dsp:cNvPr id="0" name=""/>
        <dsp:cNvSpPr/>
      </dsp:nvSpPr>
      <dsp:spPr>
        <a:xfrm rot="20520000">
          <a:off x="5614490" y="3518375"/>
          <a:ext cx="661810" cy="43035"/>
        </a:xfrm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661810" y="21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28850" y="3523347"/>
        <a:ext cx="33090" cy="33090"/>
      </dsp:txXfrm>
    </dsp:sp>
    <dsp:sp modelId="{323D972C-D290-4F0D-BD77-A3A8A26AFC2F}">
      <dsp:nvSpPr>
        <dsp:cNvPr id="0" name=""/>
        <dsp:cNvSpPr/>
      </dsp:nvSpPr>
      <dsp:spPr>
        <a:xfrm>
          <a:off x="6206424" y="2001891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Подгрупповой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7673" y="2323140"/>
        <a:ext cx="1551126" cy="1551126"/>
      </dsp:txXfrm>
    </dsp:sp>
    <dsp:sp modelId="{9B58D357-BD2F-47CE-8B44-9C3712C8A635}">
      <dsp:nvSpPr>
        <dsp:cNvPr id="0" name=""/>
        <dsp:cNvSpPr/>
      </dsp:nvSpPr>
      <dsp:spPr>
        <a:xfrm rot="3207038">
          <a:off x="5095593" y="5128924"/>
          <a:ext cx="717605" cy="43035"/>
        </a:xfrm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717605" y="21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36456" y="5132501"/>
        <a:ext cx="35880" cy="35880"/>
      </dsp:txXfrm>
    </dsp:sp>
    <dsp:sp modelId="{3A211D87-684E-4EE9-9779-51013D115A76}">
      <dsp:nvSpPr>
        <dsp:cNvPr id="0" name=""/>
        <dsp:cNvSpPr/>
      </dsp:nvSpPr>
      <dsp:spPr>
        <a:xfrm>
          <a:off x="5224425" y="5222989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Личный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5674" y="5544238"/>
        <a:ext cx="1551126" cy="1551126"/>
      </dsp:txXfrm>
    </dsp:sp>
    <dsp:sp modelId="{E787B97F-5973-467B-8485-413C64799B91}">
      <dsp:nvSpPr>
        <dsp:cNvPr id="0" name=""/>
        <dsp:cNvSpPr/>
      </dsp:nvSpPr>
      <dsp:spPr>
        <a:xfrm rot="7560000">
          <a:off x="3417459" y="5114612"/>
          <a:ext cx="661810" cy="43035"/>
        </a:xfrm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661810" y="21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731819" y="5119584"/>
        <a:ext cx="33090" cy="33090"/>
      </dsp:txXfrm>
    </dsp:sp>
    <dsp:sp modelId="{884C5994-5F0B-4A95-9144-1EDA3BBD791F}">
      <dsp:nvSpPr>
        <dsp:cNvPr id="0" name=""/>
        <dsp:cNvSpPr/>
      </dsp:nvSpPr>
      <dsp:spPr>
        <a:xfrm>
          <a:off x="1812360" y="5194365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Семейный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3609" y="5515614"/>
        <a:ext cx="1551126" cy="1551126"/>
      </dsp:txXfrm>
    </dsp:sp>
    <dsp:sp modelId="{A32A2923-2877-4C97-9047-50715C3E2BB5}">
      <dsp:nvSpPr>
        <dsp:cNvPr id="0" name=""/>
        <dsp:cNvSpPr/>
      </dsp:nvSpPr>
      <dsp:spPr>
        <a:xfrm rot="11880000">
          <a:off x="2898810" y="3518375"/>
          <a:ext cx="661810" cy="43035"/>
        </a:xfrm>
        <a:custGeom>
          <a:avLst/>
          <a:gdLst/>
          <a:ahLst/>
          <a:cxnLst/>
          <a:rect l="0" t="0" r="0" b="0"/>
          <a:pathLst>
            <a:path>
              <a:moveTo>
                <a:pt x="0" y="21517"/>
              </a:moveTo>
              <a:lnTo>
                <a:pt x="661810" y="215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213170" y="3523347"/>
        <a:ext cx="33090" cy="33090"/>
      </dsp:txXfrm>
    </dsp:sp>
    <dsp:sp modelId="{BA41A13A-A955-4EDD-B598-AF7DCA301A37}">
      <dsp:nvSpPr>
        <dsp:cNvPr id="0" name=""/>
        <dsp:cNvSpPr/>
      </dsp:nvSpPr>
      <dsp:spPr>
        <a:xfrm>
          <a:off x="775063" y="2001891"/>
          <a:ext cx="2193624" cy="2193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Парный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6312" y="2323140"/>
        <a:ext cx="1551126" cy="15511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D8147-05A8-4691-8B95-CCB12D722F7E}">
      <dsp:nvSpPr>
        <dsp:cNvPr id="0" name=""/>
        <dsp:cNvSpPr/>
      </dsp:nvSpPr>
      <dsp:spPr>
        <a:xfrm>
          <a:off x="3258303" y="1412781"/>
          <a:ext cx="5475864" cy="40138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Краткосрочные (одно или несколько занятий) 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Средней продолжительности    (1-3 месяца)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Долгосрочные (до года)</a:t>
          </a:r>
          <a:endParaRPr lang="ru-RU" sz="2800" kern="1200" dirty="0"/>
        </a:p>
      </dsp:txBody>
      <dsp:txXfrm>
        <a:off x="3258303" y="1914511"/>
        <a:ext cx="3970674" cy="3010381"/>
      </dsp:txXfrm>
    </dsp:sp>
    <dsp:sp modelId="{E8EA4D41-0A2E-4665-ABFB-5856C602A5BF}">
      <dsp:nvSpPr>
        <dsp:cNvPr id="0" name=""/>
        <dsp:cNvSpPr/>
      </dsp:nvSpPr>
      <dsp:spPr>
        <a:xfrm>
          <a:off x="392272" y="836698"/>
          <a:ext cx="2866031" cy="51660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 продолжительности</a:t>
          </a:r>
          <a:endParaRPr lang="ru-RU" sz="2200" kern="1200" dirty="0"/>
        </a:p>
      </dsp:txBody>
      <dsp:txXfrm>
        <a:off x="532180" y="976606"/>
        <a:ext cx="2586215" cy="4886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1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52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0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2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39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6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4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490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86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15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6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BDD2-1A58-4B31-AA11-8017AEE8231B}" type="datetimeFigureOut">
              <a:rPr lang="ru-RU" smtClean="0"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47FB-6824-4E72-A12D-CDDB79174E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18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осток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601396" y="0"/>
            <a:ext cx="5941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воспитателей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052736"/>
            <a:ext cx="828092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 проектирования в детском саду</a:t>
            </a:r>
          </a:p>
          <a:p>
            <a:pPr algn="ctr"/>
            <a:endParaRPr lang="ru-RU" altLang="ru-RU" sz="4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alt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alt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теоретическими и практическими основами проектирования</a:t>
            </a:r>
            <a:r>
              <a:rPr lang="ru-RU" alt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проектирования в деятельность дошкольной 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ctr">
              <a:defRPr/>
            </a:pPr>
            <a:endParaRPr lang="ru-RU" altLang="ru-RU" sz="2400" i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altLang="ru-RU" sz="3200" dirty="0" smtClean="0"/>
              <a:t>                                                                                      </a:t>
            </a:r>
            <a:r>
              <a:rPr lang="ru-RU" alt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Подготовила:                                                                                                                                Чекалина Н.Г.                                                                                                                  ст. воспитатель МКДОУ №35 </a:t>
            </a:r>
            <a:r>
              <a:rPr lang="ru-RU" alt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д.Нурма</a:t>
            </a:r>
            <a:r>
              <a:rPr lang="ru-RU" alt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</a:t>
            </a:r>
            <a:endParaRPr lang="ru-RU" altLang="ru-RU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чик для презентаци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3"/>
          <a:stretch/>
        </p:blipFill>
        <p:spPr bwMode="auto">
          <a:xfrm>
            <a:off x="-828600" y="0"/>
            <a:ext cx="108012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188641"/>
            <a:ext cx="7344816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план работы воспитателя по подготовке проекта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изученных проблем детей поставить цель проекта.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плана достижения цели (воспитатель обсуждает план с родителями).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специалистов к осуществлению соответствующих разделов проекта.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плана-схемы проекта.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Сбор, накопление материала.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план схему проекта занятий, игр и других видов детской деятельности.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задания для сам. выполнения.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проекта, открытое занятие.</a:t>
            </a:r>
          </a:p>
          <a:p>
            <a:r>
              <a:rPr lang="ru-RU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93705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для презентации по ботаник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0" y="1772817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60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altLang="ru-RU" sz="60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 !</a:t>
            </a:r>
            <a:endParaRPr lang="ru-RU" altLang="ru-RU" sz="60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09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чик для презентаци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3"/>
          <a:stretch/>
        </p:blipFill>
        <p:spPr bwMode="auto">
          <a:xfrm>
            <a:off x="-612576" y="16901"/>
            <a:ext cx="1044116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692697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Педагогическое проектирование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создания  проекта, который отражает решение той или иной проблемы.       Представляет собой деятельность, осуществляемую в условиях образовательного процесса и направленную на обеспечение его эффективного функционирования и развития.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Основная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проектирования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наметить программу, подобрать средства дальнейших целевых действий.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8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чик для презентации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3"/>
          <a:stretch/>
        </p:blipFill>
        <p:spPr bwMode="auto">
          <a:xfrm>
            <a:off x="-828600" y="0"/>
            <a:ext cx="108012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332657"/>
            <a:ext cx="74888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Использование метода проекта в дошкольном образовании как одного из методов интегративного обучения дошкольников, позволяет значительно повысить самостоятельную активность детей, развить творческое мышление, умение детей самостоятельно, разными способами  находить информацию об интересующем предмете или явлении и использовать эти знания для создания новых объектов действительности. А так же  делает образовательную систему ДОУ открытой для активного участия родителей.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переводе с греческого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путь исследования.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метод педагогически организованного освоения ребёнком окружающей среды в процессе поэтапной и заранее спланированной практической деятельности по достижению намеченных целей.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8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одсолнух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39552" y="692697"/>
            <a:ext cx="712879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Виды, формы и этапы проектной деятельности, используемые в работе ДО.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549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страктный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926536"/>
              </p:ext>
            </p:extLst>
          </p:nvPr>
        </p:nvGraphicFramePr>
        <p:xfrm>
          <a:off x="323528" y="908721"/>
          <a:ext cx="8496944" cy="5688631"/>
        </p:xfrm>
        <a:graphic>
          <a:graphicData uri="http://schemas.openxmlformats.org/drawingml/2006/table">
            <a:tbl>
              <a:tblPr/>
              <a:tblGrid>
                <a:gridCol w="457300"/>
                <a:gridCol w="3791172"/>
                <a:gridCol w="4248472"/>
              </a:tblGrid>
              <a:tr h="414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Этапы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Содержание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861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темы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Удовлетворение интересов и потребностей ребёнка, запросов родителей, воспитатель инициатор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421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«Модель трёх вопросов»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(Что знаем? Что хотим узнать? Как узнать?)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«Паутинки» (виды деятельности, направленные на реализацию проекта)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проектов (конечный продукт)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Календарное планирование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720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воспитателя: Организация деятельности детей в центрах (образовательных областях), оснащение оборудованием и материалами в соответствии с темой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98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Завершение проекта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конечно продукта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любого проекта</a:t>
            </a:r>
          </a:p>
          <a:p>
            <a:pPr algn="ctr"/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ДОО можно разделить на определенные этапы.</a:t>
            </a:r>
          </a:p>
        </p:txBody>
      </p:sp>
    </p:spTree>
    <p:extLst>
      <p:ext uri="{BB962C8B-B14F-4D97-AF65-F5344CB8AC3E}">
        <p14:creationId xmlns:p14="http://schemas.microsoft.com/office/powerpoint/2010/main" val="59619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страктный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443806"/>
              </p:ext>
            </p:extLst>
          </p:nvPr>
        </p:nvGraphicFramePr>
        <p:xfrm>
          <a:off x="395536" y="980728"/>
          <a:ext cx="8280919" cy="5544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317"/>
                <a:gridCol w="3613709"/>
                <a:gridCol w="3439893"/>
              </a:tblGrid>
              <a:tr h="864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педагога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детей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rgbClr val="92D050"/>
                    </a:solidFill>
                  </a:tcPr>
                </a:tc>
              </a:tr>
              <a:tr h="157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Формулирует проблему (цель). При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постановке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определяется и продукт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Вводит в игровую (сюжетную) ситуацию.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Формулирует задачу 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 жёстко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Вхождение в проблему.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Вживание в игровую ситуацию.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Принятие задачи.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Дополнение задач проекта.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21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2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Помогает в решении задачи.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Помогает спланировать деятельность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Организует деятельность.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Объединение детей в рабочие группы.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Распределение амплуа.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1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Практическая помощь (по необходимости).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Направляет и контролирует осуществление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Формирование специфических знаний,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навыков.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6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Подготовка к презентации.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10.Презентация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8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Продукт деятельности готовят к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презентации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9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Представляют (зрителям или экспертам)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продукт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848" marR="7848" marT="7848" marB="784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7564" y="308227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Работа над проектом включает деятельность детей и педагога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27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страктный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16556177"/>
              </p:ext>
            </p:extLst>
          </p:nvPr>
        </p:nvGraphicFramePr>
        <p:xfrm>
          <a:off x="0" y="260648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6831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страктный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65399005"/>
              </p:ext>
            </p:extLst>
          </p:nvPr>
        </p:nvGraphicFramePr>
        <p:xfrm>
          <a:off x="-31112" y="-747464"/>
          <a:ext cx="9175112" cy="7416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04388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бстрактный фон для презентаци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0947488"/>
              </p:ext>
            </p:extLst>
          </p:nvPr>
        </p:nvGraphicFramePr>
        <p:xfrm>
          <a:off x="17558" y="0"/>
          <a:ext cx="9126441" cy="683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22208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472</Words>
  <Application>Microsoft Office PowerPoint</Application>
  <PresentationFormat>Экран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2014-12-01T06:21:21Z</dcterms:created>
  <dcterms:modified xsi:type="dcterms:W3CDTF">2014-12-09T06:58:46Z</dcterms:modified>
</cp:coreProperties>
</file>